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9" r:id="rId4"/>
    <p:sldId id="258" r:id="rId5"/>
    <p:sldId id="264" r:id="rId7"/>
    <p:sldId id="274" r:id="rId8"/>
    <p:sldId id="261" r:id="rId9"/>
    <p:sldId id="267" r:id="rId10"/>
    <p:sldId id="1413" r:id="rId11"/>
    <p:sldId id="1416" r:id="rId12"/>
    <p:sldId id="1417" r:id="rId13"/>
    <p:sldId id="1418" r:id="rId14"/>
    <p:sldId id="287" r:id="rId15"/>
    <p:sldId id="1435" r:id="rId16"/>
    <p:sldId id="1434" r:id="rId17"/>
    <p:sldId id="1419" r:id="rId18"/>
    <p:sldId id="1423" r:id="rId19"/>
    <p:sldId id="1425" r:id="rId20"/>
    <p:sldId id="1426" r:id="rId21"/>
    <p:sldId id="1420" r:id="rId22"/>
    <p:sldId id="1427" r:id="rId23"/>
    <p:sldId id="1429" r:id="rId24"/>
    <p:sldId id="286" r:id="rId25"/>
    <p:sldId id="1430" r:id="rId26"/>
    <p:sldId id="1432" r:id="rId27"/>
    <p:sldId id="301" r:id="rId28"/>
    <p:sldId id="1438" r:id="rId29"/>
    <p:sldId id="263" r:id="rId30"/>
    <p:sldId id="1437" r:id="rId31"/>
    <p:sldId id="1439" r:id="rId32"/>
    <p:sldId id="1441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E1B"/>
    <a:srgbClr val="424242"/>
    <a:srgbClr val="858585"/>
    <a:srgbClr val="EEEEEE"/>
    <a:srgbClr val="47A3FF"/>
    <a:srgbClr val="2B2B2B"/>
    <a:srgbClr val="71B657"/>
    <a:srgbClr val="AE43A0"/>
    <a:srgbClr val="FFFFFF"/>
    <a:srgbClr val="23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86" autoAdjust="0"/>
    <p:restoredTop sz="93703" autoAdjust="0"/>
  </p:normalViewPr>
  <p:slideViewPr>
    <p:cSldViewPr snapToGrid="0">
      <p:cViewPr varScale="1">
        <p:scale>
          <a:sx n="80" d="100"/>
          <a:sy n="80" d="100"/>
        </p:scale>
        <p:origin x="79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5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dministrator\Documents\WeChat%20Files\frankchen-3m\FileStorage\File\2022-05\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i="0" baseline="0" dirty="0">
                <a:effectLst/>
              </a:rPr>
              <a:t>Summary by car brand</a:t>
            </a:r>
            <a:endParaRPr lang="zh-CN" altLang="zh-CN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Sheet5!$C$5</c:f>
              <c:strCache>
                <c:ptCount val="1"/>
                <c:pt idx="0">
                  <c:v>Amount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Sheet5!$D$4:$O$4</c:f>
              <c:strCache>
                <c:ptCount val="12"/>
                <c:pt idx="0">
                  <c:v>Buick</c:v>
                </c:pt>
                <c:pt idx="1">
                  <c:v>Telsa</c:v>
                </c:pt>
                <c:pt idx="2">
                  <c:v>Cadillac</c:v>
                </c:pt>
                <c:pt idx="3">
                  <c:v>Honda</c:v>
                </c:pt>
                <c:pt idx="4">
                  <c:v>Porsche</c:v>
                </c:pt>
                <c:pt idx="5">
                  <c:v>Lexus</c:v>
                </c:pt>
                <c:pt idx="6">
                  <c:v>Land Rover</c:v>
                </c:pt>
                <c:pt idx="7">
                  <c:v>Toyota</c:v>
                </c:pt>
                <c:pt idx="8">
                  <c:v>Volkswagen</c:v>
                </c:pt>
                <c:pt idx="9">
                  <c:v>Mercedes Benz</c:v>
                </c:pt>
                <c:pt idx="10">
                  <c:v>Audi</c:v>
                </c:pt>
                <c:pt idx="11">
                  <c:v>BMW</c:v>
                </c:pt>
              </c:strCache>
            </c:strRef>
          </c:cat>
          <c:val>
            <c:numRef>
              <c:f>Sheet5!$D$5:$O$5</c:f>
              <c:numCache>
                <c:formatCode>General</c:formatCode>
                <c:ptCount val="12"/>
                <c:pt idx="0">
                  <c:v>609</c:v>
                </c:pt>
                <c:pt idx="1">
                  <c:v>746</c:v>
                </c:pt>
                <c:pt idx="2">
                  <c:v>847</c:v>
                </c:pt>
                <c:pt idx="3">
                  <c:v>912</c:v>
                </c:pt>
                <c:pt idx="4">
                  <c:v>987</c:v>
                </c:pt>
                <c:pt idx="5">
                  <c:v>1069</c:v>
                </c:pt>
                <c:pt idx="6">
                  <c:v>1151</c:v>
                </c:pt>
                <c:pt idx="7">
                  <c:v>1786</c:v>
                </c:pt>
                <c:pt idx="8">
                  <c:v>1794</c:v>
                </c:pt>
                <c:pt idx="9">
                  <c:v>4338</c:v>
                </c:pt>
                <c:pt idx="10">
                  <c:v>4433</c:v>
                </c:pt>
                <c:pt idx="11">
                  <c:v>5797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91089055"/>
        <c:axId val="1691086975"/>
      </c:barChart>
      <c:catAx>
        <c:axId val="16910890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  <c:crossAx val="1691086975"/>
        <c:crosses val="autoZero"/>
        <c:auto val="1"/>
        <c:lblAlgn val="ctr"/>
        <c:lblOffset val="100"/>
        <c:noMultiLvlLbl val="0"/>
      </c:catAx>
      <c:valAx>
        <c:axId val="16910869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  <c:crossAx val="1691089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ADD52-AF7E-421C-A268-D12E8B6EDC1E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F3C78F2D-3A4E-4A59-8DF7-E619C9658DC9}">
      <dgm:prSet phldrT="[文本]"/>
      <dgm:spPr/>
      <dgm:t>
        <a:bodyPr/>
        <a:lstStyle/>
        <a:p>
          <a:r>
            <a:rPr lang="en-US" altLang="zh-CN" dirty="0"/>
            <a:t>Good system</a:t>
          </a:r>
          <a:endParaRPr lang="zh-CN" altLang="en-US" dirty="0"/>
        </a:p>
      </dgm:t>
    </dgm:pt>
    <dgm:pt modelId="{BB83F2D4-553D-49D2-ADEF-C99621E373E3}" cxnId="{FF068541-0EF3-4A4E-8616-AB55B4E3398A}" type="parTrans">
      <dgm:prSet/>
      <dgm:spPr/>
      <dgm:t>
        <a:bodyPr/>
        <a:lstStyle/>
        <a:p>
          <a:endParaRPr lang="zh-CN" altLang="en-US"/>
        </a:p>
      </dgm:t>
    </dgm:pt>
    <dgm:pt modelId="{E0A9A93A-C30B-4D9E-8A96-13E382115455}" cxnId="{FF068541-0EF3-4A4E-8616-AB55B4E3398A}" type="sibTrans">
      <dgm:prSet/>
      <dgm:spPr/>
      <dgm:t>
        <a:bodyPr/>
        <a:lstStyle/>
        <a:p>
          <a:endParaRPr lang="zh-CN" altLang="en-US"/>
        </a:p>
      </dgm:t>
    </dgm:pt>
    <dgm:pt modelId="{484EA23A-545C-448C-B99A-189F1CAB3EDD}">
      <dgm:prSet phldrT="[文本]" custT="1"/>
      <dgm:spPr/>
      <dgm:t>
        <a:bodyPr/>
        <a:lstStyle/>
        <a:p>
          <a:r>
            <a:rPr lang="en-US" altLang="zh-CN" sz="1600" dirty="0"/>
            <a:t>Easy Software &amp; Car Data</a:t>
          </a:r>
          <a:endParaRPr lang="zh-CN" altLang="en-US" sz="1600" dirty="0"/>
        </a:p>
      </dgm:t>
    </dgm:pt>
    <dgm:pt modelId="{8B4E85DE-E751-42DD-83E9-003B510F58F7}" cxnId="{8588B8D2-CDBD-4224-BECD-1A509134DE0D}" type="parTrans">
      <dgm:prSet/>
      <dgm:spPr/>
      <dgm:t>
        <a:bodyPr/>
        <a:lstStyle/>
        <a:p>
          <a:endParaRPr lang="zh-CN" altLang="en-US"/>
        </a:p>
      </dgm:t>
    </dgm:pt>
    <dgm:pt modelId="{D9CF3236-ADF1-4046-8C6E-0ED9C08246B8}" cxnId="{8588B8D2-CDBD-4224-BECD-1A509134DE0D}" type="sibTrans">
      <dgm:prSet/>
      <dgm:spPr/>
      <dgm:t>
        <a:bodyPr/>
        <a:lstStyle/>
        <a:p>
          <a:endParaRPr lang="zh-CN" altLang="en-US"/>
        </a:p>
      </dgm:t>
    </dgm:pt>
    <dgm:pt modelId="{3B693521-300D-4AB6-8A33-46107B0F4086}">
      <dgm:prSet phldrT="[文本]" custT="1"/>
      <dgm:spPr>
        <a:solidFill>
          <a:srgbClr val="E69011"/>
        </a:solidFill>
      </dgm:spPr>
      <dgm:t>
        <a:bodyPr/>
        <a:lstStyle/>
        <a:p>
          <a:r>
            <a:rPr lang="en-US" altLang="zh-CN" sz="1200" b="0" i="0" dirty="0"/>
            <a:t>Compatibility</a:t>
          </a:r>
          <a:r>
            <a:rPr lang="en-US" altLang="zh-CN" sz="1400" b="0" i="0" dirty="0"/>
            <a:t> &amp; </a:t>
          </a:r>
        </a:p>
        <a:p>
          <a:r>
            <a:rPr lang="en-US" sz="1400" b="0" i="0" dirty="0"/>
            <a:t>Plotter extension</a:t>
          </a:r>
          <a:endParaRPr lang="zh-CN" altLang="en-US" sz="1400" dirty="0"/>
        </a:p>
      </dgm:t>
    </dgm:pt>
    <dgm:pt modelId="{854AB56F-3EDB-4A15-BA40-0484DBE68AF3}" cxnId="{E1CF0225-10AD-4278-A328-631778515835}" type="parTrans">
      <dgm:prSet/>
      <dgm:spPr/>
      <dgm:t>
        <a:bodyPr/>
        <a:lstStyle/>
        <a:p>
          <a:endParaRPr lang="zh-CN" altLang="en-US"/>
        </a:p>
      </dgm:t>
    </dgm:pt>
    <dgm:pt modelId="{148011F9-4A17-4067-B7DF-D722B17DC613}" cxnId="{E1CF0225-10AD-4278-A328-631778515835}" type="sibTrans">
      <dgm:prSet/>
      <dgm:spPr>
        <a:solidFill>
          <a:srgbClr val="E69011"/>
        </a:solidFill>
      </dgm:spPr>
      <dgm:t>
        <a:bodyPr/>
        <a:lstStyle/>
        <a:p>
          <a:endParaRPr lang="zh-CN" altLang="en-US"/>
        </a:p>
      </dgm:t>
    </dgm:pt>
    <dgm:pt modelId="{616AB967-BE29-4325-AB17-579EF779A451}">
      <dgm:prSet phldrT="[文本]"/>
      <dgm:spPr/>
      <dgm:t>
        <a:bodyPr/>
        <a:lstStyle/>
        <a:p>
          <a:r>
            <a:rPr lang="en-US" altLang="zh-CN" dirty="0"/>
            <a:t>Service</a:t>
          </a:r>
          <a:endParaRPr lang="zh-CN" altLang="en-US" dirty="0"/>
        </a:p>
      </dgm:t>
    </dgm:pt>
    <dgm:pt modelId="{41A9B5DA-E6C6-4AE2-AB9C-3715F2AB3B11}" cxnId="{461FE735-F88C-4A34-B33D-BD088EACD62A}" type="parTrans">
      <dgm:prSet/>
      <dgm:spPr/>
      <dgm:t>
        <a:bodyPr/>
        <a:lstStyle/>
        <a:p>
          <a:endParaRPr lang="zh-CN" altLang="en-US"/>
        </a:p>
      </dgm:t>
    </dgm:pt>
    <dgm:pt modelId="{8BEF7A2A-D34D-4DA3-9AA8-C50B232CA8D3}" cxnId="{461FE735-F88C-4A34-B33D-BD088EACD62A}" type="sibTrans">
      <dgm:prSet/>
      <dgm:spPr/>
      <dgm:t>
        <a:bodyPr/>
        <a:lstStyle/>
        <a:p>
          <a:endParaRPr lang="zh-CN" altLang="en-US"/>
        </a:p>
      </dgm:t>
    </dgm:pt>
    <dgm:pt modelId="{64455175-9E92-4F5E-B639-4B463AE3C27A}">
      <dgm:prSet phldrT="[文本]" custT="1"/>
      <dgm:spPr/>
      <dgm:t>
        <a:bodyPr/>
        <a:lstStyle/>
        <a:p>
          <a:r>
            <a:rPr lang="en-US" altLang="zh-CN" sz="1600" dirty="0"/>
            <a:t>Info. </a:t>
          </a:r>
        </a:p>
        <a:p>
          <a:r>
            <a:rPr lang="en-US" altLang="zh-CN" sz="1600" dirty="0"/>
            <a:t>&amp; </a:t>
          </a:r>
        </a:p>
        <a:p>
          <a:r>
            <a:rPr lang="en-US" altLang="zh-CN" sz="1600" dirty="0" err="1"/>
            <a:t>Mgmt</a:t>
          </a:r>
          <a:endParaRPr lang="zh-CN" altLang="en-US" sz="1600" dirty="0"/>
        </a:p>
      </dgm:t>
    </dgm:pt>
    <dgm:pt modelId="{7296EC5A-E294-4A98-8AF2-300FA8719550}" cxnId="{139420ED-0467-4CFE-A9E0-DC3181088DB2}" type="parTrans">
      <dgm:prSet/>
      <dgm:spPr/>
      <dgm:t>
        <a:bodyPr/>
        <a:lstStyle/>
        <a:p>
          <a:endParaRPr lang="zh-CN" altLang="en-US"/>
        </a:p>
      </dgm:t>
    </dgm:pt>
    <dgm:pt modelId="{FD1E42E7-B8E1-429B-B89B-22455E330D06}" cxnId="{139420ED-0467-4CFE-A9E0-DC3181088DB2}" type="sibTrans">
      <dgm:prSet/>
      <dgm:spPr/>
      <dgm:t>
        <a:bodyPr/>
        <a:lstStyle/>
        <a:p>
          <a:endParaRPr lang="zh-CN" altLang="en-US"/>
        </a:p>
      </dgm:t>
    </dgm:pt>
    <dgm:pt modelId="{B3D4E25E-A24D-4B94-BF9A-8AE4AB70CA62}" type="pres">
      <dgm:prSet presAssocID="{065ADD52-AF7E-421C-A268-D12E8B6EDC1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29A00D-1698-42A9-A65A-F63F7E510C9C}" type="pres">
      <dgm:prSet presAssocID="{F3C78F2D-3A4E-4A59-8DF7-E619C9658DC9}" presName="centerShape" presStyleLbl="node0" presStyleIdx="0" presStyleCnt="1"/>
      <dgm:spPr/>
    </dgm:pt>
    <dgm:pt modelId="{062CEB3E-5A8E-4D7F-9DF0-5F733EB81BB8}" type="pres">
      <dgm:prSet presAssocID="{484EA23A-545C-448C-B99A-189F1CAB3EDD}" presName="node" presStyleLbl="node1" presStyleIdx="0" presStyleCnt="4">
        <dgm:presLayoutVars>
          <dgm:bulletEnabled val="1"/>
        </dgm:presLayoutVars>
      </dgm:prSet>
      <dgm:spPr/>
    </dgm:pt>
    <dgm:pt modelId="{97FD92ED-0590-49AB-849D-CA9F479058BC}" type="pres">
      <dgm:prSet presAssocID="{484EA23A-545C-448C-B99A-189F1CAB3EDD}" presName="dummy" presStyleCnt="0"/>
      <dgm:spPr/>
    </dgm:pt>
    <dgm:pt modelId="{741E9F32-DA86-4917-BE06-CF9CD1DB2B86}" type="pres">
      <dgm:prSet presAssocID="{D9CF3236-ADF1-4046-8C6E-0ED9C08246B8}" presName="sibTrans" presStyleLbl="sibTrans2D1" presStyleIdx="0" presStyleCnt="4"/>
      <dgm:spPr/>
    </dgm:pt>
    <dgm:pt modelId="{1A332729-5590-4199-B67F-644A75F61E38}" type="pres">
      <dgm:prSet presAssocID="{3B693521-300D-4AB6-8A33-46107B0F4086}" presName="node" presStyleLbl="node1" presStyleIdx="1" presStyleCnt="4">
        <dgm:presLayoutVars>
          <dgm:bulletEnabled val="1"/>
        </dgm:presLayoutVars>
      </dgm:prSet>
      <dgm:spPr/>
    </dgm:pt>
    <dgm:pt modelId="{EAA2B666-79C1-430A-AEC9-A938AB8D218E}" type="pres">
      <dgm:prSet presAssocID="{3B693521-300D-4AB6-8A33-46107B0F4086}" presName="dummy" presStyleCnt="0"/>
      <dgm:spPr/>
    </dgm:pt>
    <dgm:pt modelId="{4D65217A-B35A-4FB8-A61D-4A0FB37746D7}" type="pres">
      <dgm:prSet presAssocID="{148011F9-4A17-4067-B7DF-D722B17DC613}" presName="sibTrans" presStyleLbl="sibTrans2D1" presStyleIdx="1" presStyleCnt="4"/>
      <dgm:spPr/>
    </dgm:pt>
    <dgm:pt modelId="{4FDADCF1-0C39-4FE3-A415-D5EE830690C1}" type="pres">
      <dgm:prSet presAssocID="{616AB967-BE29-4325-AB17-579EF779A451}" presName="node" presStyleLbl="node1" presStyleIdx="2" presStyleCnt="4">
        <dgm:presLayoutVars>
          <dgm:bulletEnabled val="1"/>
        </dgm:presLayoutVars>
      </dgm:prSet>
      <dgm:spPr/>
    </dgm:pt>
    <dgm:pt modelId="{7A007ACB-9EBB-4454-9719-A4A1D4E523E7}" type="pres">
      <dgm:prSet presAssocID="{616AB967-BE29-4325-AB17-579EF779A451}" presName="dummy" presStyleCnt="0"/>
      <dgm:spPr/>
    </dgm:pt>
    <dgm:pt modelId="{816B4DFB-894F-49BE-9588-1DEF40DD83C7}" type="pres">
      <dgm:prSet presAssocID="{8BEF7A2A-D34D-4DA3-9AA8-C50B232CA8D3}" presName="sibTrans" presStyleLbl="sibTrans2D1" presStyleIdx="2" presStyleCnt="4"/>
      <dgm:spPr/>
    </dgm:pt>
    <dgm:pt modelId="{1F7839E1-B9DE-4396-8474-848888520E54}" type="pres">
      <dgm:prSet presAssocID="{64455175-9E92-4F5E-B639-4B463AE3C27A}" presName="node" presStyleLbl="node1" presStyleIdx="3" presStyleCnt="4">
        <dgm:presLayoutVars>
          <dgm:bulletEnabled val="1"/>
        </dgm:presLayoutVars>
      </dgm:prSet>
      <dgm:spPr/>
    </dgm:pt>
    <dgm:pt modelId="{B6ED2146-15C6-4ED3-8FA0-CCD4D361D627}" type="pres">
      <dgm:prSet presAssocID="{64455175-9E92-4F5E-B639-4B463AE3C27A}" presName="dummy" presStyleCnt="0"/>
      <dgm:spPr/>
    </dgm:pt>
    <dgm:pt modelId="{6226765B-120B-4F9F-831F-A3425C719EC5}" type="pres">
      <dgm:prSet presAssocID="{FD1E42E7-B8E1-429B-B89B-22455E330D06}" presName="sibTrans" presStyleLbl="sibTrans2D1" presStyleIdx="3" presStyleCnt="4"/>
      <dgm:spPr/>
    </dgm:pt>
  </dgm:ptLst>
  <dgm:cxnLst>
    <dgm:cxn modelId="{E1CF0225-10AD-4278-A328-631778515835}" srcId="{F3C78F2D-3A4E-4A59-8DF7-E619C9658DC9}" destId="{3B693521-300D-4AB6-8A33-46107B0F4086}" srcOrd="1" destOrd="0" parTransId="{854AB56F-3EDB-4A15-BA40-0484DBE68AF3}" sibTransId="{148011F9-4A17-4067-B7DF-D722B17DC613}"/>
    <dgm:cxn modelId="{461FE735-F88C-4A34-B33D-BD088EACD62A}" srcId="{F3C78F2D-3A4E-4A59-8DF7-E619C9658DC9}" destId="{616AB967-BE29-4325-AB17-579EF779A451}" srcOrd="2" destOrd="0" parTransId="{41A9B5DA-E6C6-4AE2-AB9C-3715F2AB3B11}" sibTransId="{8BEF7A2A-D34D-4DA3-9AA8-C50B232CA8D3}"/>
    <dgm:cxn modelId="{FF068541-0EF3-4A4E-8616-AB55B4E3398A}" srcId="{065ADD52-AF7E-421C-A268-D12E8B6EDC1E}" destId="{F3C78F2D-3A4E-4A59-8DF7-E619C9658DC9}" srcOrd="0" destOrd="0" parTransId="{BB83F2D4-553D-49D2-ADEF-C99621E373E3}" sibTransId="{E0A9A93A-C30B-4D9E-8A96-13E382115455}"/>
    <dgm:cxn modelId="{30CF616D-B976-4564-A479-04445BE063AD}" type="presOf" srcId="{D9CF3236-ADF1-4046-8C6E-0ED9C08246B8}" destId="{741E9F32-DA86-4917-BE06-CF9CD1DB2B86}" srcOrd="0" destOrd="0" presId="urn:microsoft.com/office/officeart/2005/8/layout/radial6"/>
    <dgm:cxn modelId="{A08E9D6F-9590-4114-9880-5D4AB9265C79}" type="presOf" srcId="{64455175-9E92-4F5E-B639-4B463AE3C27A}" destId="{1F7839E1-B9DE-4396-8474-848888520E54}" srcOrd="0" destOrd="0" presId="urn:microsoft.com/office/officeart/2005/8/layout/radial6"/>
    <dgm:cxn modelId="{58B7F297-1E7B-49B8-A529-7CBC74C1897E}" type="presOf" srcId="{484EA23A-545C-448C-B99A-189F1CAB3EDD}" destId="{062CEB3E-5A8E-4D7F-9DF0-5F733EB81BB8}" srcOrd="0" destOrd="0" presId="urn:microsoft.com/office/officeart/2005/8/layout/radial6"/>
    <dgm:cxn modelId="{DCBF479E-6B94-4018-B032-C52691F93CC9}" type="presOf" srcId="{616AB967-BE29-4325-AB17-579EF779A451}" destId="{4FDADCF1-0C39-4FE3-A415-D5EE830690C1}" srcOrd="0" destOrd="0" presId="urn:microsoft.com/office/officeart/2005/8/layout/radial6"/>
    <dgm:cxn modelId="{862027A0-928A-4432-A990-A52299AA8EE5}" type="presOf" srcId="{8BEF7A2A-D34D-4DA3-9AA8-C50B232CA8D3}" destId="{816B4DFB-894F-49BE-9588-1DEF40DD83C7}" srcOrd="0" destOrd="0" presId="urn:microsoft.com/office/officeart/2005/8/layout/radial6"/>
    <dgm:cxn modelId="{AD425BB8-D7E4-43D3-9C5A-FDDB02B40946}" type="presOf" srcId="{FD1E42E7-B8E1-429B-B89B-22455E330D06}" destId="{6226765B-120B-4F9F-831F-A3425C719EC5}" srcOrd="0" destOrd="0" presId="urn:microsoft.com/office/officeart/2005/8/layout/radial6"/>
    <dgm:cxn modelId="{2055AECB-FD42-49F1-9401-9F937A9AAF5D}" type="presOf" srcId="{F3C78F2D-3A4E-4A59-8DF7-E619C9658DC9}" destId="{ED29A00D-1698-42A9-A65A-F63F7E510C9C}" srcOrd="0" destOrd="0" presId="urn:microsoft.com/office/officeart/2005/8/layout/radial6"/>
    <dgm:cxn modelId="{B31DBECB-4381-4291-9A3D-27D74EBF7D84}" type="presOf" srcId="{148011F9-4A17-4067-B7DF-D722B17DC613}" destId="{4D65217A-B35A-4FB8-A61D-4A0FB37746D7}" srcOrd="0" destOrd="0" presId="urn:microsoft.com/office/officeart/2005/8/layout/radial6"/>
    <dgm:cxn modelId="{198808D1-04E3-4076-B435-D2203516CBCA}" type="presOf" srcId="{065ADD52-AF7E-421C-A268-D12E8B6EDC1E}" destId="{B3D4E25E-A24D-4B94-BF9A-8AE4AB70CA62}" srcOrd="0" destOrd="0" presId="urn:microsoft.com/office/officeart/2005/8/layout/radial6"/>
    <dgm:cxn modelId="{8588B8D2-CDBD-4224-BECD-1A509134DE0D}" srcId="{F3C78F2D-3A4E-4A59-8DF7-E619C9658DC9}" destId="{484EA23A-545C-448C-B99A-189F1CAB3EDD}" srcOrd="0" destOrd="0" parTransId="{8B4E85DE-E751-42DD-83E9-003B510F58F7}" sibTransId="{D9CF3236-ADF1-4046-8C6E-0ED9C08246B8}"/>
    <dgm:cxn modelId="{7898F7E5-0BC2-4E54-AEB7-AEB1C79AFDF8}" type="presOf" srcId="{3B693521-300D-4AB6-8A33-46107B0F4086}" destId="{1A332729-5590-4199-B67F-644A75F61E38}" srcOrd="0" destOrd="0" presId="urn:microsoft.com/office/officeart/2005/8/layout/radial6"/>
    <dgm:cxn modelId="{139420ED-0467-4CFE-A9E0-DC3181088DB2}" srcId="{F3C78F2D-3A4E-4A59-8DF7-E619C9658DC9}" destId="{64455175-9E92-4F5E-B639-4B463AE3C27A}" srcOrd="3" destOrd="0" parTransId="{7296EC5A-E294-4A98-8AF2-300FA8719550}" sibTransId="{FD1E42E7-B8E1-429B-B89B-22455E330D06}"/>
    <dgm:cxn modelId="{68187872-2E00-41DF-A248-CB61CD109457}" type="presParOf" srcId="{B3D4E25E-A24D-4B94-BF9A-8AE4AB70CA62}" destId="{ED29A00D-1698-42A9-A65A-F63F7E510C9C}" srcOrd="0" destOrd="0" presId="urn:microsoft.com/office/officeart/2005/8/layout/radial6"/>
    <dgm:cxn modelId="{A163DF82-39B9-4B3A-9FD1-9C52C9FFB501}" type="presParOf" srcId="{B3D4E25E-A24D-4B94-BF9A-8AE4AB70CA62}" destId="{062CEB3E-5A8E-4D7F-9DF0-5F733EB81BB8}" srcOrd="1" destOrd="0" presId="urn:microsoft.com/office/officeart/2005/8/layout/radial6"/>
    <dgm:cxn modelId="{D607DCCF-4CE0-4A7C-840E-3297DDDA2B19}" type="presParOf" srcId="{B3D4E25E-A24D-4B94-BF9A-8AE4AB70CA62}" destId="{97FD92ED-0590-49AB-849D-CA9F479058BC}" srcOrd="2" destOrd="0" presId="urn:microsoft.com/office/officeart/2005/8/layout/radial6"/>
    <dgm:cxn modelId="{3C87A4AC-5238-42EE-865A-9A9CD6CAECE6}" type="presParOf" srcId="{B3D4E25E-A24D-4B94-BF9A-8AE4AB70CA62}" destId="{741E9F32-DA86-4917-BE06-CF9CD1DB2B86}" srcOrd="3" destOrd="0" presId="urn:microsoft.com/office/officeart/2005/8/layout/radial6"/>
    <dgm:cxn modelId="{54858700-8862-4A7C-932E-4BC3038D74A6}" type="presParOf" srcId="{B3D4E25E-A24D-4B94-BF9A-8AE4AB70CA62}" destId="{1A332729-5590-4199-B67F-644A75F61E38}" srcOrd="4" destOrd="0" presId="urn:microsoft.com/office/officeart/2005/8/layout/radial6"/>
    <dgm:cxn modelId="{61C398F3-B4FF-46ED-9606-53C434544870}" type="presParOf" srcId="{B3D4E25E-A24D-4B94-BF9A-8AE4AB70CA62}" destId="{EAA2B666-79C1-430A-AEC9-A938AB8D218E}" srcOrd="5" destOrd="0" presId="urn:microsoft.com/office/officeart/2005/8/layout/radial6"/>
    <dgm:cxn modelId="{DFA4D271-54FC-4DE2-B6DC-85A5E2AF8F59}" type="presParOf" srcId="{B3D4E25E-A24D-4B94-BF9A-8AE4AB70CA62}" destId="{4D65217A-B35A-4FB8-A61D-4A0FB37746D7}" srcOrd="6" destOrd="0" presId="urn:microsoft.com/office/officeart/2005/8/layout/radial6"/>
    <dgm:cxn modelId="{483624BC-84C0-4096-A129-E04A6BA26A7F}" type="presParOf" srcId="{B3D4E25E-A24D-4B94-BF9A-8AE4AB70CA62}" destId="{4FDADCF1-0C39-4FE3-A415-D5EE830690C1}" srcOrd="7" destOrd="0" presId="urn:microsoft.com/office/officeart/2005/8/layout/radial6"/>
    <dgm:cxn modelId="{4CB3DAF0-BF45-453C-A5DA-EB49A6991D89}" type="presParOf" srcId="{B3D4E25E-A24D-4B94-BF9A-8AE4AB70CA62}" destId="{7A007ACB-9EBB-4454-9719-A4A1D4E523E7}" srcOrd="8" destOrd="0" presId="urn:microsoft.com/office/officeart/2005/8/layout/radial6"/>
    <dgm:cxn modelId="{3B69D3F7-0EF6-4D1A-978E-1765A2F56B45}" type="presParOf" srcId="{B3D4E25E-A24D-4B94-BF9A-8AE4AB70CA62}" destId="{816B4DFB-894F-49BE-9588-1DEF40DD83C7}" srcOrd="9" destOrd="0" presId="urn:microsoft.com/office/officeart/2005/8/layout/radial6"/>
    <dgm:cxn modelId="{67B5DB2B-013F-4148-9D73-A0B5164C61AB}" type="presParOf" srcId="{B3D4E25E-A24D-4B94-BF9A-8AE4AB70CA62}" destId="{1F7839E1-B9DE-4396-8474-848888520E54}" srcOrd="10" destOrd="0" presId="urn:microsoft.com/office/officeart/2005/8/layout/radial6"/>
    <dgm:cxn modelId="{F263B4E1-9A32-40A1-870A-D1CEA582DCB9}" type="presParOf" srcId="{B3D4E25E-A24D-4B94-BF9A-8AE4AB70CA62}" destId="{B6ED2146-15C6-4ED3-8FA0-CCD4D361D627}" srcOrd="11" destOrd="0" presId="urn:microsoft.com/office/officeart/2005/8/layout/radial6"/>
    <dgm:cxn modelId="{DD318B0C-F6E1-4770-B5C3-746082E88119}" type="presParOf" srcId="{B3D4E25E-A24D-4B94-BF9A-8AE4AB70CA62}" destId="{6226765B-120B-4F9F-831F-A3425C719EC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667"/>
        <a:chOff x="0" y="0"/>
        <a:chExt cx="8128000" cy="5418667"/>
      </a:xfrm>
    </dsp:grpSpPr>
    <dsp:sp modelId="{741E9F32-DA86-4917-BE06-CF9CD1DB2B86}">
      <dsp:nvSpPr>
        <dsp:cNvPr id="5" name="空心弧 4"/>
        <dsp:cNvSpPr/>
      </dsp:nvSpPr>
      <dsp:spPr bwMode="white">
        <a:xfrm>
          <a:off x="1865789" y="511122"/>
          <a:ext cx="4396422" cy="4396422"/>
        </a:xfrm>
        <a:prstGeom prst="blockArc">
          <a:avLst>
            <a:gd name="adj1" fmla="val 16199999"/>
            <a:gd name="adj2" fmla="val 0"/>
            <a:gd name="adj3" fmla="val 3962"/>
          </a:avLst>
        </a:prstGeom>
      </dsp:spPr>
      <dsp:style>
        <a:lnRef idx="0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65789" y="511122"/>
        <a:ext cx="4396422" cy="4396422"/>
      </dsp:txXfrm>
    </dsp:sp>
    <dsp:sp modelId="{4D65217A-B35A-4FB8-A61D-4A0FB37746D7}">
      <dsp:nvSpPr>
        <dsp:cNvPr id="7" name="空心弧 6"/>
        <dsp:cNvSpPr/>
      </dsp:nvSpPr>
      <dsp:spPr bwMode="white">
        <a:xfrm>
          <a:off x="1865789" y="511122"/>
          <a:ext cx="4396422" cy="4396422"/>
        </a:xfrm>
        <a:prstGeom prst="blockArc">
          <a:avLst>
            <a:gd name="adj1" fmla="val 0"/>
            <a:gd name="adj2" fmla="val 5400000"/>
            <a:gd name="adj3" fmla="val 3962"/>
          </a:avLst>
        </a:prstGeom>
        <a:solidFill>
          <a:srgbClr val="E69011"/>
        </a:solidFill>
      </dsp:spPr>
      <dsp:style>
        <a:lnRef idx="0">
          <a:schemeClr val="lt1"/>
        </a:lnRef>
        <a:fillRef idx="1">
          <a:schemeClr val="accent4">
            <a:hueOff val="3259999"/>
            <a:satOff val="-13594"/>
            <a:lumOff val="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65789" y="511122"/>
        <a:ext cx="4396422" cy="4396422"/>
      </dsp:txXfrm>
    </dsp:sp>
    <dsp:sp modelId="{816B4DFB-894F-49BE-9588-1DEF40DD83C7}">
      <dsp:nvSpPr>
        <dsp:cNvPr id="9" name="空心弧 8"/>
        <dsp:cNvSpPr/>
      </dsp:nvSpPr>
      <dsp:spPr bwMode="white">
        <a:xfrm>
          <a:off x="1865789" y="511122"/>
          <a:ext cx="4396422" cy="4396422"/>
        </a:xfrm>
        <a:prstGeom prst="blockArc">
          <a:avLst>
            <a:gd name="adj1" fmla="val 5400000"/>
            <a:gd name="adj2" fmla="val 10800000"/>
            <a:gd name="adj3" fmla="val 3962"/>
          </a:avLst>
        </a:prstGeom>
      </dsp:spPr>
      <dsp:style>
        <a:lnRef idx="0">
          <a:schemeClr val="lt1"/>
        </a:lnRef>
        <a:fillRef idx="1">
          <a:schemeClr val="accent4">
            <a:hueOff val="6519999"/>
            <a:satOff val="-27189"/>
            <a:lumOff val="62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65789" y="511122"/>
        <a:ext cx="4396422" cy="4396422"/>
      </dsp:txXfrm>
    </dsp:sp>
    <dsp:sp modelId="{6226765B-120B-4F9F-831F-A3425C719EC5}">
      <dsp:nvSpPr>
        <dsp:cNvPr id="11" name="空心弧 10"/>
        <dsp:cNvSpPr/>
      </dsp:nvSpPr>
      <dsp:spPr bwMode="white">
        <a:xfrm>
          <a:off x="1865789" y="511122"/>
          <a:ext cx="4396422" cy="4396422"/>
        </a:xfrm>
        <a:prstGeom prst="blockArc">
          <a:avLst>
            <a:gd name="adj1" fmla="val 10800000"/>
            <a:gd name="adj2" fmla="val 16199999"/>
            <a:gd name="adj3" fmla="val 3962"/>
          </a:avLst>
        </a:prstGeom>
      </dsp:spPr>
      <dsp:style>
        <a:lnRef idx="0">
          <a:schemeClr val="lt1"/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65789" y="511122"/>
        <a:ext cx="4396422" cy="4396422"/>
      </dsp:txXfrm>
    </dsp:sp>
    <dsp:sp modelId="{ED29A00D-1698-42A9-A65A-F63F7E510C9C}">
      <dsp:nvSpPr>
        <dsp:cNvPr id="3" name="椭圆 2"/>
        <dsp:cNvSpPr/>
      </dsp:nvSpPr>
      <dsp:spPr bwMode="white">
        <a:xfrm>
          <a:off x="3103243" y="1748577"/>
          <a:ext cx="1921513" cy="192151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41910" tIns="41910" rIns="41910" bIns="41910" anchor="ctr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Good system</a:t>
          </a:r>
          <a:endParaRPr lang="zh-CN" altLang="en-US" dirty="0"/>
        </a:p>
      </dsp:txBody>
      <dsp:txXfrm>
        <a:off x="3103243" y="1748577"/>
        <a:ext cx="1921513" cy="1921513"/>
      </dsp:txXfrm>
    </dsp:sp>
    <dsp:sp modelId="{062CEB3E-5A8E-4D7F-9DF0-5F733EB81BB8}">
      <dsp:nvSpPr>
        <dsp:cNvPr id="4" name="椭圆 3"/>
        <dsp:cNvSpPr/>
      </dsp:nvSpPr>
      <dsp:spPr bwMode="white">
        <a:xfrm>
          <a:off x="3391470" y="0"/>
          <a:ext cx="1345059" cy="134505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/>
            <a:t>Easy Software &amp; Car Data</a:t>
          </a:r>
          <a:endParaRPr lang="zh-CN" altLang="en-US" sz="1600" dirty="0"/>
        </a:p>
      </dsp:txBody>
      <dsp:txXfrm>
        <a:off x="3391470" y="0"/>
        <a:ext cx="1345059" cy="1345059"/>
      </dsp:txXfrm>
    </dsp:sp>
    <dsp:sp modelId="{1A332729-5590-4199-B67F-644A75F61E38}">
      <dsp:nvSpPr>
        <dsp:cNvPr id="6" name="椭圆 5"/>
        <dsp:cNvSpPr/>
      </dsp:nvSpPr>
      <dsp:spPr bwMode="white">
        <a:xfrm>
          <a:off x="5428274" y="2036804"/>
          <a:ext cx="1345059" cy="1345059"/>
        </a:xfrm>
        <a:prstGeom prst="ellipse">
          <a:avLst/>
        </a:prstGeom>
        <a:solidFill>
          <a:srgbClr val="E69011"/>
        </a:solidFill>
      </dsp:spPr>
      <dsp:style>
        <a:lnRef idx="2">
          <a:schemeClr val="lt1"/>
        </a:lnRef>
        <a:fillRef idx="1">
          <a:schemeClr val="accent4">
            <a:hueOff val="3259999"/>
            <a:satOff val="-13594"/>
            <a:lumOff val="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240" tIns="15240" rIns="15240" bIns="1524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0" i="0" dirty="0"/>
            <a:t>Compatibility</a:t>
          </a:r>
          <a:r>
            <a:rPr lang="en-US" altLang="zh-CN" sz="1400" b="0" i="0" dirty="0"/>
            <a:t> &amp; </a:t>
          </a:r>
          <a:endParaRPr lang="en-US" altLang="zh-CN" sz="1400" b="0" i="0" dirty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dirty="0"/>
            <a:t>Plotter extension</a:t>
          </a:r>
          <a:endParaRPr lang="zh-CN" altLang="en-US" sz="1400" dirty="0"/>
        </a:p>
      </dsp:txBody>
      <dsp:txXfrm>
        <a:off x="5428274" y="2036804"/>
        <a:ext cx="1345059" cy="1345059"/>
      </dsp:txXfrm>
    </dsp:sp>
    <dsp:sp modelId="{4FDADCF1-0C39-4FE3-A415-D5EE830690C1}">
      <dsp:nvSpPr>
        <dsp:cNvPr id="8" name="椭圆 7"/>
        <dsp:cNvSpPr/>
      </dsp:nvSpPr>
      <dsp:spPr bwMode="white">
        <a:xfrm>
          <a:off x="3391470" y="4073608"/>
          <a:ext cx="1345059" cy="134505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6519999"/>
            <a:satOff val="-27189"/>
            <a:lumOff val="62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29210" tIns="29210" rIns="29210" bIns="2921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Service</a:t>
          </a:r>
          <a:endParaRPr lang="zh-CN" altLang="en-US" dirty="0"/>
        </a:p>
      </dsp:txBody>
      <dsp:txXfrm>
        <a:off x="3391470" y="4073608"/>
        <a:ext cx="1345059" cy="1345059"/>
      </dsp:txXfrm>
    </dsp:sp>
    <dsp:sp modelId="{1F7839E1-B9DE-4396-8474-848888520E54}">
      <dsp:nvSpPr>
        <dsp:cNvPr id="10" name="椭圆 9"/>
        <dsp:cNvSpPr/>
      </dsp:nvSpPr>
      <dsp:spPr bwMode="white">
        <a:xfrm>
          <a:off x="1354666" y="2036804"/>
          <a:ext cx="1345059" cy="1345059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/>
            <a:t>Info. </a:t>
          </a:r>
          <a:endParaRPr lang="en-US" altLang="zh-CN" sz="1600" dirty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/>
            <a:t>&amp; </a:t>
          </a:r>
          <a:endParaRPr lang="en-US" altLang="zh-CN" sz="1600" dirty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 err="1"/>
            <a:t>Mgmt</a:t>
          </a:r>
          <a:endParaRPr lang="zh-CN" altLang="en-US" sz="1600" dirty="0"/>
        </a:p>
      </dsp:txBody>
      <dsp:txXfrm>
        <a:off x="1354666" y="2036804"/>
        <a:ext cx="1345059" cy="1345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3E24E-D08D-4738-830A-51E0344E79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Competition Analysis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Customer needs</a:t>
            </a:r>
            <a:endParaRPr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E801C0-4241-4A9A-AC7B-FD03F9E634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确认这个是谁提供的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这是膜长？ 为什么</a:t>
            </a:r>
            <a:r>
              <a:rPr lang="en-US" altLang="zh-CN" dirty="0"/>
              <a:t>2</a:t>
            </a:r>
            <a:r>
              <a:rPr lang="zh-CN" altLang="en-US" dirty="0"/>
              <a:t>卷膜</a:t>
            </a:r>
            <a:r>
              <a:rPr lang="en-US" altLang="zh-CN" dirty="0"/>
              <a:t>3</a:t>
            </a:r>
            <a:r>
              <a:rPr lang="zh-CN" altLang="en-US" dirty="0"/>
              <a:t>台车</a:t>
            </a:r>
            <a:r>
              <a:rPr lang="en-US" altLang="zh-CN" sz="1000" dirty="0"/>
              <a:t>(</a:t>
            </a:r>
            <a:r>
              <a:rPr lang="zh-CN" altLang="en-US" sz="1000" dirty="0"/>
              <a:t>无车顶</a:t>
            </a:r>
            <a:r>
              <a:rPr lang="en-US" altLang="zh-CN" sz="1000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卷膜</a:t>
            </a:r>
            <a:r>
              <a:rPr lang="en-US" altLang="zh-CN" dirty="0"/>
              <a:t>4</a:t>
            </a:r>
            <a:r>
              <a:rPr lang="zh-CN" altLang="en-US" dirty="0"/>
              <a:t>台车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这是膜长？ 为什么</a:t>
            </a:r>
            <a:r>
              <a:rPr lang="en-US" altLang="zh-CN" dirty="0"/>
              <a:t>2</a:t>
            </a:r>
            <a:r>
              <a:rPr lang="zh-CN" altLang="en-US" dirty="0"/>
              <a:t>卷膜</a:t>
            </a:r>
            <a:r>
              <a:rPr lang="en-US" altLang="zh-CN" dirty="0"/>
              <a:t>3</a:t>
            </a:r>
            <a:r>
              <a:rPr lang="zh-CN" altLang="en-US" dirty="0"/>
              <a:t>台车</a:t>
            </a:r>
            <a:r>
              <a:rPr lang="en-US" altLang="zh-CN" sz="1000" dirty="0"/>
              <a:t>(</a:t>
            </a:r>
            <a:r>
              <a:rPr lang="zh-CN" altLang="en-US" sz="1000" dirty="0"/>
              <a:t>无车顶</a:t>
            </a:r>
            <a:r>
              <a:rPr lang="en-US" altLang="zh-CN" sz="1000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卷膜</a:t>
            </a:r>
            <a:r>
              <a:rPr lang="en-US" altLang="zh-CN" dirty="0"/>
              <a:t>4</a:t>
            </a:r>
            <a:r>
              <a:rPr lang="zh-CN" altLang="en-US" dirty="0"/>
              <a:t>台车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这是膜长？ 为什么</a:t>
            </a:r>
            <a:r>
              <a:rPr lang="en-US" altLang="zh-CN" dirty="0"/>
              <a:t>2</a:t>
            </a:r>
            <a:r>
              <a:rPr lang="zh-CN" altLang="en-US" dirty="0"/>
              <a:t>卷膜</a:t>
            </a:r>
            <a:r>
              <a:rPr lang="en-US" altLang="zh-CN" dirty="0"/>
              <a:t>3</a:t>
            </a:r>
            <a:r>
              <a:rPr lang="zh-CN" altLang="en-US" dirty="0"/>
              <a:t>台车</a:t>
            </a:r>
            <a:r>
              <a:rPr lang="en-US" altLang="zh-CN" sz="1000" dirty="0"/>
              <a:t>(</a:t>
            </a:r>
            <a:r>
              <a:rPr lang="zh-CN" altLang="en-US" sz="1000" dirty="0"/>
              <a:t>无车顶</a:t>
            </a:r>
            <a:r>
              <a:rPr lang="en-US" altLang="zh-CN" sz="1000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卷膜</a:t>
            </a:r>
            <a:r>
              <a:rPr lang="en-US" altLang="zh-CN" dirty="0"/>
              <a:t>4</a:t>
            </a:r>
            <a:r>
              <a:rPr lang="zh-CN" altLang="en-US" dirty="0"/>
              <a:t>台车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这是膜长？ 为什么</a:t>
            </a:r>
            <a:r>
              <a:rPr lang="en-US" altLang="zh-CN" dirty="0"/>
              <a:t>2</a:t>
            </a:r>
            <a:r>
              <a:rPr lang="zh-CN" altLang="en-US" dirty="0"/>
              <a:t>卷膜</a:t>
            </a:r>
            <a:r>
              <a:rPr lang="en-US" altLang="zh-CN" dirty="0"/>
              <a:t>3</a:t>
            </a:r>
            <a:r>
              <a:rPr lang="zh-CN" altLang="en-US" dirty="0"/>
              <a:t>台车</a:t>
            </a:r>
            <a:r>
              <a:rPr lang="en-US" altLang="zh-CN" sz="1000" dirty="0"/>
              <a:t>(</a:t>
            </a:r>
            <a:r>
              <a:rPr lang="zh-CN" altLang="en-US" sz="1000" dirty="0"/>
              <a:t>无车顶</a:t>
            </a:r>
            <a:r>
              <a:rPr lang="en-US" altLang="zh-CN" sz="1000" dirty="0"/>
              <a:t>)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卷膜</a:t>
            </a:r>
            <a:r>
              <a:rPr lang="en-US" altLang="zh-CN" dirty="0"/>
              <a:t>4</a:t>
            </a:r>
            <a:r>
              <a:rPr lang="zh-CN" altLang="en-US" dirty="0"/>
              <a:t>台车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无法修改翻译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Customer needs</a:t>
            </a:r>
            <a:endParaRPr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Car Model Database &amp; Update</a:t>
            </a:r>
            <a:endParaRPr lang="en-US" altLang="zh-CN" dirty="0"/>
          </a:p>
          <a:p>
            <a:r>
              <a:rPr lang="zh-CN" altLang="en-US" dirty="0"/>
              <a:t>需要截至时间</a:t>
            </a:r>
            <a:endParaRPr lang="en-US" altLang="zh-CN" dirty="0"/>
          </a:p>
          <a:p>
            <a:r>
              <a:rPr lang="zh-CN" altLang="en-US" dirty="0"/>
              <a:t>数据需要一致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包边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29FC5-F34D-4D1D-A1E2-ED0AE669E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81725-CCBF-49F3-B3C9-1C5EFEC55F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D366B-7B91-4155-ADA4-41B169B197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0" Type="http://schemas.openxmlformats.org/officeDocument/2006/relationships/slideLayout" Target="../slideLayouts/slideLayout2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hdphoto" Target="../media/image62.wdp"/><Relationship Id="rId8" Type="http://schemas.openxmlformats.org/officeDocument/2006/relationships/image" Target="../media/image61.png"/><Relationship Id="rId7" Type="http://schemas.microsoft.com/office/2007/relationships/hdphoto" Target="../media/image60.wdp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11" Type="http://schemas.openxmlformats.org/officeDocument/2006/relationships/image" Target="../media/image52.png"/><Relationship Id="rId10" Type="http://schemas.openxmlformats.org/officeDocument/2006/relationships/image" Target="../media/image63.png"/><Relationship Id="rId1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4" Type="http://schemas.openxmlformats.org/officeDocument/2006/relationships/image" Target="../media/image11.jpeg"/><Relationship Id="rId13" Type="http://schemas.openxmlformats.org/officeDocument/2006/relationships/image" Target="../media/image10.jpeg"/><Relationship Id="rId12" Type="http://schemas.openxmlformats.org/officeDocument/2006/relationships/image" Target="../media/image9.jpe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9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jpeg"/><Relationship Id="rId4" Type="http://schemas.openxmlformats.org/officeDocument/2006/relationships/image" Target="../media/image24.png"/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>
            <a:fillRect/>
          </a:stretch>
        </p:blipFill>
        <p:spPr>
          <a:xfrm>
            <a:off x="0" y="1717280"/>
            <a:ext cx="12192000" cy="440493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9198" y="721120"/>
            <a:ext cx="473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57E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Car PPF Plotting System</a:t>
            </a:r>
            <a:endParaRPr lang="en-US" altLang="zh-CN" sz="1600" b="1" dirty="0">
              <a:solidFill>
                <a:srgbClr val="F57E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760" y="345440"/>
            <a:ext cx="6887210" cy="42202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45"/>
          <p:cNvSpPr txBox="1"/>
          <p:nvPr/>
        </p:nvSpPr>
        <p:spPr>
          <a:xfrm>
            <a:off x="400334" y="350702"/>
            <a:ext cx="100123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Accuracy</a:t>
            </a:r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6"/>
          <a:stretch>
            <a:fillRect/>
          </a:stretch>
        </p:blipFill>
        <p:spPr>
          <a:xfrm>
            <a:off x="6324620" y="3339695"/>
            <a:ext cx="5084195" cy="2861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19201" r="17290" b="23400"/>
          <a:stretch>
            <a:fillRect/>
          </a:stretch>
        </p:blipFill>
        <p:spPr>
          <a:xfrm>
            <a:off x="9095486" y="1241075"/>
            <a:ext cx="2313329" cy="218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>
          <a:xfrm>
            <a:off x="624274" y="1369108"/>
            <a:ext cx="5093892" cy="286531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24274" y="4114762"/>
            <a:ext cx="3805677" cy="1743295"/>
            <a:chOff x="77560" y="3075807"/>
            <a:chExt cx="4278416" cy="19598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1171" r="52993" b="40901"/>
            <a:stretch>
              <a:fillRect/>
            </a:stretch>
          </p:blipFill>
          <p:spPr>
            <a:xfrm>
              <a:off x="77560" y="3075807"/>
              <a:ext cx="4278416" cy="19598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矩形 15"/>
            <p:cNvSpPr/>
            <p:nvPr/>
          </p:nvSpPr>
          <p:spPr>
            <a:xfrm>
              <a:off x="1331640" y="4353535"/>
              <a:ext cx="1872208" cy="5224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48682" y="412664"/>
            <a:ext cx="329449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Software UI comparison - </a:t>
            </a:r>
            <a:endParaRPr 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28"/>
          <p:cNvSpPr txBox="1"/>
          <p:nvPr/>
        </p:nvSpPr>
        <p:spPr>
          <a:xfrm>
            <a:off x="7893674" y="5246341"/>
            <a:ext cx="268855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Other software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（ </a:t>
            </a:r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Sample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）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7313" y="2046097"/>
            <a:ext cx="5301924" cy="2653144"/>
          </a:xfrm>
          <a:prstGeom prst="rect">
            <a:avLst/>
          </a:prstGeom>
        </p:spPr>
      </p:pic>
      <p:sp>
        <p:nvSpPr>
          <p:cNvPr id="26" name="TextBox 29"/>
          <p:cNvSpPr txBox="1"/>
          <p:nvPr/>
        </p:nvSpPr>
        <p:spPr>
          <a:xfrm>
            <a:off x="448682" y="813881"/>
            <a:ext cx="223330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Login interface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2283176" y="5915644"/>
            <a:ext cx="824265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Mantis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内容占位符 1" descr="图片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355" y="1718945"/>
            <a:ext cx="2543810" cy="4168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48682" y="412664"/>
            <a:ext cx="2339102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Home Interface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7" name="TextBox 28"/>
          <p:cNvSpPr txBox="1"/>
          <p:nvPr/>
        </p:nvSpPr>
        <p:spPr>
          <a:xfrm>
            <a:off x="3065600" y="6519446"/>
            <a:ext cx="824265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Mantis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内容占位符 1" descr="图片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42950" y="812800"/>
            <a:ext cx="5181600" cy="3216910"/>
          </a:xfrm>
          <a:prstGeom prst="rect">
            <a:avLst/>
          </a:prstGeom>
        </p:spPr>
      </p:pic>
      <p:pic>
        <p:nvPicPr>
          <p:cNvPr id="4" name="内容占位符 3" descr="图片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0150" y="3806190"/>
            <a:ext cx="4462780" cy="2712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837" y="924215"/>
            <a:ext cx="4779739" cy="2608940"/>
          </a:xfrm>
          <a:prstGeom prst="rect">
            <a:avLst/>
          </a:prstGeom>
        </p:spPr>
      </p:pic>
      <p:sp>
        <p:nvSpPr>
          <p:cNvPr id="23" name="TextBox 28"/>
          <p:cNvSpPr txBox="1"/>
          <p:nvPr/>
        </p:nvSpPr>
        <p:spPr>
          <a:xfrm>
            <a:off x="7548039" y="4030770"/>
            <a:ext cx="268855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Other software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（ </a:t>
            </a:r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Sample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）</a:t>
            </a:r>
            <a:endParaRPr lang="en-US" altLang="zh-CN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28"/>
          <p:cNvSpPr txBox="1"/>
          <p:nvPr/>
        </p:nvSpPr>
        <p:spPr>
          <a:xfrm>
            <a:off x="3065600" y="6519446"/>
            <a:ext cx="824265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Mantis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29"/>
          <p:cNvSpPr txBox="1"/>
          <p:nvPr/>
        </p:nvSpPr>
        <p:spPr>
          <a:xfrm>
            <a:off x="448682" y="412664"/>
            <a:ext cx="188865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Kit Interface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内容占位符 1" descr="图片8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6900" y="822325"/>
            <a:ext cx="4782820" cy="2906395"/>
          </a:xfrm>
          <a:prstGeom prst="rect">
            <a:avLst/>
          </a:prstGeom>
        </p:spPr>
      </p:pic>
      <p:pic>
        <p:nvPicPr>
          <p:cNvPr id="4" name="内容占位符 3" descr="图片9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6140" y="3752850"/>
            <a:ext cx="4513580" cy="2742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142" y="1662792"/>
            <a:ext cx="4548727" cy="3262630"/>
          </a:xfrm>
          <a:prstGeom prst="rect">
            <a:avLst/>
          </a:prstGeom>
        </p:spPr>
      </p:pic>
      <p:sp>
        <p:nvSpPr>
          <p:cNvPr id="25" name="TextBox 28"/>
          <p:cNvSpPr txBox="1"/>
          <p:nvPr/>
        </p:nvSpPr>
        <p:spPr>
          <a:xfrm>
            <a:off x="2562024" y="5444996"/>
            <a:ext cx="824265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Mantis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7548039" y="5444996"/>
            <a:ext cx="268855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Other software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（ </a:t>
            </a:r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Sample </a:t>
            </a:r>
            <a:r>
              <a:rPr lang="zh-CN" alt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）</a:t>
            </a:r>
            <a:endParaRPr lang="en-US" altLang="zh-CN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448682" y="412664"/>
            <a:ext cx="203292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Edit Interface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内容占位符 4" descr="图片10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10" y="1093470"/>
            <a:ext cx="6073140" cy="409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48047" y="364404"/>
            <a:ext cx="5328703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Operation of our software is very easy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6251" y="1586113"/>
            <a:ext cx="1527142" cy="716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TextBox 28"/>
          <p:cNvSpPr txBox="1"/>
          <p:nvPr/>
        </p:nvSpPr>
        <p:spPr>
          <a:xfrm>
            <a:off x="2310569" y="3551994"/>
            <a:ext cx="160492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Select a pattern</a:t>
            </a:r>
            <a:endParaRPr lang="en-US" altLang="zh-CN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1907543" y="6536942"/>
            <a:ext cx="257795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Select parts or directly Plot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7513598" y="3466269"/>
            <a:ext cx="1811714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Adjust part layout</a:t>
            </a:r>
            <a:endParaRPr lang="en-US" sz="16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4"/>
          <p:cNvSpPr txBox="1"/>
          <p:nvPr/>
        </p:nvSpPr>
        <p:spPr>
          <a:xfrm>
            <a:off x="5470276" y="4337155"/>
            <a:ext cx="5677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spc="-100" dirty="0">
                <a:solidFill>
                  <a:srgbClr val="F57E1B"/>
                </a:solidFill>
                <a:latin typeface="Elephant" panose="02020904090505020303" pitchFamily="18" charset="0"/>
              </a:rPr>
              <a:t>Only takes </a:t>
            </a:r>
            <a:endParaRPr lang="en-US" sz="3600" spc="-100" dirty="0">
              <a:solidFill>
                <a:srgbClr val="F57E1B"/>
              </a:solidFill>
              <a:latin typeface="Elephant" panose="02020904090505020303" pitchFamily="18" charset="0"/>
            </a:endParaRPr>
          </a:p>
          <a:p>
            <a:pPr algn="r"/>
            <a:r>
              <a:rPr lang="en-US" sz="5400" spc="-100" dirty="0">
                <a:solidFill>
                  <a:srgbClr val="F57E1B"/>
                </a:solidFill>
                <a:latin typeface="Elephant" panose="02020904090505020303" pitchFamily="18" charset="0"/>
              </a:rPr>
              <a:t>5 mins </a:t>
            </a:r>
            <a:endParaRPr lang="en-US" sz="5400" spc="-100" dirty="0">
              <a:solidFill>
                <a:srgbClr val="F57E1B"/>
              </a:solidFill>
              <a:latin typeface="Elephant" panose="02020904090505020303" pitchFamily="18" charset="0"/>
            </a:endParaRPr>
          </a:p>
          <a:p>
            <a:pPr algn="r"/>
            <a:r>
              <a:rPr lang="en-US" sz="3600" spc="-100" dirty="0">
                <a:solidFill>
                  <a:srgbClr val="F57E1B"/>
                </a:solidFill>
                <a:latin typeface="Elephant" panose="02020904090505020303" pitchFamily="18" charset="0"/>
              </a:rPr>
              <a:t>to start your first cut!</a:t>
            </a:r>
            <a:endParaRPr lang="en-US" sz="3600" spc="-100" dirty="0">
              <a:solidFill>
                <a:srgbClr val="F57E1B"/>
              </a:solidFill>
              <a:latin typeface="Elephant" panose="02020904090505020303" pitchFamily="18" charset="0"/>
            </a:endParaRPr>
          </a:p>
        </p:txBody>
      </p:sp>
      <p:pic>
        <p:nvPicPr>
          <p:cNvPr id="2" name="内容占位符 1" descr="图片1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22605" y="976630"/>
            <a:ext cx="6631940" cy="4029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449718" y="3294331"/>
            <a:ext cx="33027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Customer can understand the function easily through the user-friendly interface, and operate by simply clicking the mouse and input the figure.</a:t>
            </a:r>
            <a:endParaRPr lang="en-US" sz="14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0668" y="1184801"/>
            <a:ext cx="30026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spc="-300" dirty="0">
                <a:solidFill>
                  <a:srgbClr val="F57E1B"/>
                </a:solidFill>
                <a:latin typeface="Elephant" panose="02020904090505020303" pitchFamily="18" charset="0"/>
              </a:rPr>
              <a:t>Simple but</a:t>
            </a:r>
            <a:endParaRPr lang="en-US" sz="3600" spc="-300" dirty="0">
              <a:solidFill>
                <a:srgbClr val="F57E1B"/>
              </a:solidFill>
              <a:latin typeface="Elephant" panose="02020904090505020303" pitchFamily="18" charset="0"/>
            </a:endParaRPr>
          </a:p>
          <a:p>
            <a:pPr algn="r"/>
            <a:r>
              <a:rPr lang="en-US" sz="5400" spc="-300" dirty="0">
                <a:solidFill>
                  <a:srgbClr val="F57E1B"/>
                </a:solidFill>
                <a:latin typeface="Elephant" panose="02020904090505020303" pitchFamily="18" charset="0"/>
              </a:rPr>
              <a:t>Powerful</a:t>
            </a:r>
            <a:endParaRPr lang="en-US" sz="5400" spc="-300" dirty="0">
              <a:solidFill>
                <a:srgbClr val="F57E1B"/>
              </a:solidFill>
              <a:latin typeface="Elephant" panose="02020904090505020303" pitchFamily="18" charset="0"/>
            </a:endParaRPr>
          </a:p>
        </p:txBody>
      </p:sp>
      <p:pic>
        <p:nvPicPr>
          <p:cNvPr id="7" name="内容占位符 6" descr="图片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2730" y="882015"/>
            <a:ext cx="8197215" cy="498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1219200" y="314325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>
            <a:off x="1345235" y="4829175"/>
            <a:ext cx="9334500" cy="4181475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/>
          <p:cNvSpPr/>
          <p:nvPr/>
        </p:nvSpPr>
        <p:spPr>
          <a:xfrm>
            <a:off x="7530641" y="-2109788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418306" y="228600"/>
            <a:ext cx="3716171" cy="443442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2573" y="5004532"/>
            <a:ext cx="6728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dirty="0">
                <a:solidFill>
                  <a:srgbClr val="F57E1B"/>
                </a:solidFill>
              </a:rPr>
              <a:t>DIY Pattern could be shared</a:t>
            </a:r>
            <a:endParaRPr lang="en-US" dirty="0">
              <a:solidFill>
                <a:srgbClr val="F57E1B"/>
              </a:solidFill>
            </a:endParaRPr>
          </a:p>
          <a:p>
            <a:pPr algn="l"/>
            <a:r>
              <a:rPr lang="en-US" dirty="0">
                <a:solidFill>
                  <a:srgbClr val="F57E1B"/>
                </a:solidFill>
              </a:rPr>
              <a:t>and creator can get charge.</a:t>
            </a:r>
            <a:endParaRPr lang="en-US" dirty="0">
              <a:solidFill>
                <a:srgbClr val="F57E1B"/>
              </a:solidFill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7364084" y="1845648"/>
            <a:ext cx="4600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sz="2400" dirty="0">
                <a:solidFill>
                  <a:srgbClr val="F57E1B"/>
                </a:solidFill>
              </a:rPr>
              <a:t>Pattern Library Enrichment (PLE) </a:t>
            </a:r>
            <a:r>
              <a:rPr lang="en-US" sz="2800" dirty="0">
                <a:solidFill>
                  <a:srgbClr val="F57E1B"/>
                </a:solidFill>
              </a:rPr>
              <a:t>cooperation plan</a:t>
            </a:r>
            <a:endParaRPr lang="en-US" dirty="0">
              <a:solidFill>
                <a:srgbClr val="F57E1B"/>
              </a:solidFill>
            </a:endParaRPr>
          </a:p>
        </p:txBody>
      </p:sp>
      <p:pic>
        <p:nvPicPr>
          <p:cNvPr id="3" name="内容占位符 2" descr="图片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6380" y="477520"/>
            <a:ext cx="716089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1219200" y="314325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>
            <a:off x="1345235" y="4829175"/>
            <a:ext cx="9334500" cy="4181475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/>
          <p:cNvSpPr/>
          <p:nvPr/>
        </p:nvSpPr>
        <p:spPr>
          <a:xfrm>
            <a:off x="7181507" y="-1553193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12709" y="228600"/>
            <a:ext cx="4921768" cy="563475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23762" y="687400"/>
            <a:ext cx="4162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dirty="0"/>
              <a:t>Installer could share </a:t>
            </a:r>
            <a:endParaRPr lang="en-US" dirty="0"/>
          </a:p>
          <a:p>
            <a:r>
              <a:rPr lang="en-US" dirty="0"/>
              <a:t>the finish pictures.</a:t>
            </a: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198" y="340695"/>
            <a:ext cx="6942042" cy="457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-2120532" y="-39163"/>
            <a:ext cx="4187431" cy="2502644"/>
          </a:xfrm>
          <a:prstGeom prst="parallelogram">
            <a:avLst>
              <a:gd name="adj" fmla="val 91667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842436" y="4767262"/>
            <a:ext cx="9334500" cy="4181475"/>
          </a:xfrm>
          <a:prstGeom prst="parallelogram">
            <a:avLst>
              <a:gd name="adj" fmla="val 88841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4134730" y="1078947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2B2B2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367012" y="-75303"/>
            <a:ext cx="1864350" cy="408733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5859060" y="520701"/>
            <a:ext cx="6996455" cy="4637660"/>
          </a:xfrm>
          <a:prstGeom prst="parallelogram">
            <a:avLst>
              <a:gd name="adj" fmla="val 45702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984468" y="1609511"/>
            <a:ext cx="3916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-1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等线" panose="02010600030101010101" pitchFamily="2" charset="-122"/>
                <a:cs typeface="+mn-cs"/>
              </a:rPr>
              <a:t>Shop installers can check </a:t>
            </a:r>
            <a:endParaRPr kumimoji="0" lang="en-US" altLang="zh-CN" sz="4000" b="0" i="0" u="none" strike="noStrike" kern="1200" cap="none" spc="-10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ephant" panose="02020904090505020303" pitchFamily="18" charset="0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-1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等线" panose="02010600030101010101" pitchFamily="2" charset="-122"/>
                <a:cs typeface="+mn-cs"/>
              </a:rPr>
              <a:t>the model by app </a:t>
            </a:r>
            <a:endParaRPr kumimoji="0" lang="en-US" altLang="zh-CN" sz="4000" b="0" i="0" u="none" strike="noStrike" kern="1200" cap="none" spc="-10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ephant" panose="02020904090505020303" pitchFamily="18" charset="0"/>
              <a:ea typeface="等线" panose="02010600030101010101" pitchFamily="2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-1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等线" panose="02010600030101010101" pitchFamily="2" charset="-122"/>
                <a:cs typeface="+mn-cs"/>
              </a:rPr>
              <a:t>anywhere</a:t>
            </a:r>
            <a:endParaRPr kumimoji="0" lang="en-US" sz="4000" b="0" i="0" u="none" strike="noStrike" kern="1200" cap="none" spc="-10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285280" y="1253748"/>
            <a:ext cx="5344901" cy="608177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-1153243" y="355600"/>
            <a:ext cx="2829643" cy="30734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027792" y="3578416"/>
            <a:ext cx="0" cy="867222"/>
          </a:xfrm>
          <a:prstGeom prst="straightConnector1">
            <a:avLst/>
          </a:prstGeom>
          <a:ln>
            <a:solidFill>
              <a:srgbClr val="E690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18903" r="31408" b="-593"/>
          <a:stretch>
            <a:fillRect/>
          </a:stretch>
        </p:blipFill>
        <p:spPr>
          <a:xfrm>
            <a:off x="374981" y="1152665"/>
            <a:ext cx="7053739" cy="3738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CN" sz="3600" dirty="0">
                <a:solidFill>
                  <a:srgbClr val="E69011"/>
                </a:solidFill>
              </a:rPr>
              <a:t>Why customers</a:t>
            </a:r>
            <a:br>
              <a:rPr lang="en-US" altLang="zh-CN" sz="4000" b="1" dirty="0">
                <a:solidFill>
                  <a:srgbClr val="E69011"/>
                </a:solidFill>
              </a:rPr>
            </a:br>
            <a:r>
              <a:rPr lang="en-US" altLang="zh-CN" b="1" dirty="0">
                <a:solidFill>
                  <a:srgbClr val="E69011"/>
                </a:solidFill>
              </a:rPr>
              <a:t>Select us ?</a:t>
            </a:r>
            <a:endParaRPr lang="zh-CN" altLang="en-US" sz="3600" b="1" u="sng" dirty="0">
              <a:solidFill>
                <a:srgbClr val="E69011"/>
              </a:solidFill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46037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30" name="组合 29"/>
          <p:cNvGrpSpPr/>
          <p:nvPr/>
        </p:nvGrpSpPr>
        <p:grpSpPr>
          <a:xfrm>
            <a:off x="3917502" y="4432393"/>
            <a:ext cx="1155324" cy="1838522"/>
            <a:chOff x="4735113" y="4342249"/>
            <a:chExt cx="1394182" cy="2440413"/>
          </a:xfrm>
        </p:grpSpPr>
        <p:pic>
          <p:nvPicPr>
            <p:cNvPr id="11" name="Picture 87" descr="iPhone6_mockup_front_black.pn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4735113" y="4342249"/>
              <a:ext cx="1394182" cy="2440413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5048631" y="4693055"/>
              <a:ext cx="785405" cy="1760253"/>
              <a:chOff x="8002636" y="822488"/>
              <a:chExt cx="1686802" cy="3780469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7"/>
              <a:srcRect b="17023"/>
              <a:stretch>
                <a:fillRect/>
              </a:stretch>
            </p:blipFill>
            <p:spPr>
              <a:xfrm>
                <a:off x="8002636" y="822488"/>
                <a:ext cx="1686802" cy="248826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8"/>
              <a:srcRect t="53896"/>
              <a:stretch>
                <a:fillRect/>
              </a:stretch>
            </p:blipFill>
            <p:spPr>
              <a:xfrm>
                <a:off x="8002636" y="3306801"/>
                <a:ext cx="1686802" cy="129615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pic>
        <p:nvPicPr>
          <p:cNvPr id="3" name="内容占位符 2" descr="图片2"/>
          <p:cNvPicPr>
            <a:picLocks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-133985" y="4278630"/>
            <a:ext cx="4737735" cy="22536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>
            <a:fillRect/>
          </a:stretch>
        </p:blipFill>
        <p:spPr>
          <a:xfrm>
            <a:off x="0" y="1152840"/>
            <a:ext cx="12207776" cy="4410634"/>
          </a:xfrm>
          <a:prstGeom prst="rect">
            <a:avLst/>
          </a:prstGeom>
        </p:spPr>
      </p:pic>
      <p:sp>
        <p:nvSpPr>
          <p:cNvPr id="39" name="Parallelogram 25"/>
          <p:cNvSpPr/>
          <p:nvPr/>
        </p:nvSpPr>
        <p:spPr>
          <a:xfrm>
            <a:off x="2307265" y="-7287"/>
            <a:ext cx="12671478" cy="7008068"/>
          </a:xfrm>
          <a:prstGeom prst="parallelogram">
            <a:avLst>
              <a:gd name="adj" fmla="val 86504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35480" y="2672438"/>
            <a:ext cx="3934046" cy="11082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lang="en-US" altLang="zh-CN" sz="2800" dirty="0">
                <a:latin typeface="Elephant" panose="02020904090505020303" pitchFamily="18" charset="0"/>
              </a:rPr>
              <a:t>Only 300 seconds to install a car door!</a:t>
            </a:r>
            <a:endParaRPr lang="zh-CN" altLang="en-US" sz="2800" dirty="0">
              <a:latin typeface="Elephant" panose="02020904090505020303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406979" y="1414244"/>
            <a:ext cx="5356906" cy="643850"/>
            <a:chOff x="6240731" y="1376537"/>
            <a:chExt cx="5356906" cy="643850"/>
          </a:xfrm>
        </p:grpSpPr>
        <p:sp>
          <p:nvSpPr>
            <p:cNvPr id="28" name="Oval 45"/>
            <p:cNvSpPr/>
            <p:nvPr/>
          </p:nvSpPr>
          <p:spPr>
            <a:xfrm>
              <a:off x="6240731" y="1376537"/>
              <a:ext cx="643850" cy="643850"/>
            </a:xfrm>
            <a:prstGeom prst="ellipse">
              <a:avLst/>
            </a:prstGeom>
            <a:solidFill>
              <a:srgbClr val="14A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01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3" name="Rectangle 52"/>
            <p:cNvSpPr/>
            <p:nvPr/>
          </p:nvSpPr>
          <p:spPr>
            <a:xfrm>
              <a:off x="6894103" y="1489275"/>
              <a:ext cx="47035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5 minutes to complete the door construction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12545" y="2267175"/>
            <a:ext cx="5356906" cy="643850"/>
            <a:chOff x="6240731" y="3236480"/>
            <a:chExt cx="5356906" cy="643850"/>
          </a:xfrm>
        </p:grpSpPr>
        <p:sp>
          <p:nvSpPr>
            <p:cNvPr id="29" name="Oval 46"/>
            <p:cNvSpPr/>
            <p:nvPr/>
          </p:nvSpPr>
          <p:spPr>
            <a:xfrm>
              <a:off x="6240731" y="3236480"/>
              <a:ext cx="643850" cy="643850"/>
            </a:xfrm>
            <a:prstGeom prst="ellipse">
              <a:avLst/>
            </a:prstGeom>
            <a:solidFill>
              <a:srgbClr val="E52D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02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4" name="Rectangle 53"/>
            <p:cNvSpPr/>
            <p:nvPr/>
          </p:nvSpPr>
          <p:spPr>
            <a:xfrm>
              <a:off x="6894103" y="3273149"/>
              <a:ext cx="47035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30 minutes to complete the front bumper construction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87234" y="3120106"/>
            <a:ext cx="5356907" cy="643850"/>
            <a:chOff x="6240730" y="3008688"/>
            <a:chExt cx="5356907" cy="643850"/>
          </a:xfrm>
        </p:grpSpPr>
        <p:sp>
          <p:nvSpPr>
            <p:cNvPr id="30" name="Oval 47"/>
            <p:cNvSpPr/>
            <p:nvPr/>
          </p:nvSpPr>
          <p:spPr>
            <a:xfrm>
              <a:off x="6240730" y="3008688"/>
              <a:ext cx="643850" cy="6438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03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5" name="Rectangle 54"/>
            <p:cNvSpPr/>
            <p:nvPr/>
          </p:nvSpPr>
          <p:spPr>
            <a:xfrm>
              <a:off x="6894103" y="3115169"/>
              <a:ext cx="47035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Less film waste skills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289202" y="3973037"/>
            <a:ext cx="5356908" cy="643850"/>
            <a:chOff x="6240731" y="4610952"/>
            <a:chExt cx="5356908" cy="643850"/>
          </a:xfrm>
        </p:grpSpPr>
        <p:sp>
          <p:nvSpPr>
            <p:cNvPr id="27" name="Oval 44"/>
            <p:cNvSpPr/>
            <p:nvPr/>
          </p:nvSpPr>
          <p:spPr>
            <a:xfrm>
              <a:off x="6240731" y="4610952"/>
              <a:ext cx="643850" cy="643850"/>
            </a:xfrm>
            <a:prstGeom prst="ellipse">
              <a:avLst/>
            </a:prstGeom>
            <a:solidFill>
              <a:srgbClr val="70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04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6" name="Rectangle 55"/>
            <p:cNvSpPr/>
            <p:nvPr/>
          </p:nvSpPr>
          <p:spPr>
            <a:xfrm>
              <a:off x="6894105" y="4751328"/>
              <a:ext cx="47035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Software operation skills </a:t>
              </a:r>
              <a:r>
                <a:rPr lang="en-US" altLang="zh-CN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training (100% pass)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74802" y="4825968"/>
            <a:ext cx="5356908" cy="643850"/>
            <a:chOff x="6240729" y="5299812"/>
            <a:chExt cx="5356908" cy="643850"/>
          </a:xfrm>
        </p:grpSpPr>
        <p:sp>
          <p:nvSpPr>
            <p:cNvPr id="31" name="Oval 48"/>
            <p:cNvSpPr/>
            <p:nvPr/>
          </p:nvSpPr>
          <p:spPr>
            <a:xfrm>
              <a:off x="6240729" y="5299812"/>
              <a:ext cx="643850" cy="643850"/>
            </a:xfrm>
            <a:prstGeom prst="ellipse">
              <a:avLst/>
            </a:prstGeom>
            <a:solidFill>
              <a:srgbClr val="A4A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05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7" name="Rectangle 56"/>
            <p:cNvSpPr/>
            <p:nvPr/>
          </p:nvSpPr>
          <p:spPr>
            <a:xfrm>
              <a:off x="6894103" y="5427453"/>
              <a:ext cx="47035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Precautions for standard </a:t>
              </a:r>
              <a:r>
                <a:rPr lang="en-US" altLang="zh-CN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plotter</a:t>
              </a:r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 cutting.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425434" y="5678898"/>
            <a:ext cx="5356908" cy="643850"/>
            <a:chOff x="6240729" y="5994386"/>
            <a:chExt cx="5356908" cy="643850"/>
          </a:xfrm>
        </p:grpSpPr>
        <p:sp>
          <p:nvSpPr>
            <p:cNvPr id="32" name="Oval 49"/>
            <p:cNvSpPr/>
            <p:nvPr/>
          </p:nvSpPr>
          <p:spPr>
            <a:xfrm>
              <a:off x="6240729" y="5994386"/>
              <a:ext cx="643850" cy="643850"/>
            </a:xfrm>
            <a:prstGeom prst="ellipse">
              <a:avLst/>
            </a:prstGeom>
            <a:solidFill>
              <a:srgbClr val="285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pc="-150" dirty="0">
                  <a:latin typeface="Bodoni MT" panose="02070603080606020203" pitchFamily="18" charset="0"/>
                </a:rPr>
                <a:t>06</a:t>
              </a:r>
              <a:endParaRPr lang="en-US" sz="2400" b="1" spc="-150" dirty="0">
                <a:latin typeface="Bodoni MT" panose="02070603080606020203" pitchFamily="18" charset="0"/>
              </a:endParaRPr>
            </a:p>
          </p:txBody>
        </p:sp>
        <p:sp>
          <p:nvSpPr>
            <p:cNvPr id="38" name="Rectangle 57"/>
            <p:cNvSpPr/>
            <p:nvPr/>
          </p:nvSpPr>
          <p:spPr>
            <a:xfrm>
              <a:off x="6894103" y="6122298"/>
              <a:ext cx="470353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kern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iberation Sans" panose="020B0604020202020204" pitchFamily="34" charset="0"/>
                </a:rPr>
                <a:t>Less knives, no damage to car paint construction</a:t>
              </a:r>
              <a:endParaRPr lang="en-US" sz="16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endParaRP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306274" y="235198"/>
            <a:ext cx="672819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Online tutorial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5382" y="913130"/>
            <a:ext cx="4834255" cy="3538220"/>
          </a:xfrm>
          <a:prstGeom prst="rect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4773" y="4451300"/>
            <a:ext cx="144302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Benz G500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4847" y="1036241"/>
            <a:ext cx="151515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Plotter </a:t>
            </a:r>
            <a:r>
              <a:rPr lang="en-US" altLang="zh-CN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cut</a:t>
            </a:r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: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0334" y="350702"/>
            <a:ext cx="131176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Sample case</a:t>
            </a:r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631326" y="913130"/>
            <a:ext cx="2348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kern="0" spc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sz="4000" dirty="0"/>
              <a:t>14.90</a:t>
            </a:r>
            <a:r>
              <a:rPr lang="en-US" altLang="zh-CN" dirty="0"/>
              <a:t>m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400334" y="5567432"/>
            <a:ext cx="419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kern="0" spc="0" dirty="0">
                <a:solidFill>
                  <a:srgbClr val="F57E1B"/>
                </a:solidFill>
              </a:rPr>
              <a:t>Save your money!</a:t>
            </a:r>
            <a:endParaRPr lang="en-US" altLang="zh-CN" kern="0" spc="0" dirty="0">
              <a:solidFill>
                <a:srgbClr val="F57E1B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12" y="3634234"/>
            <a:ext cx="7462866" cy="2750315"/>
          </a:xfrm>
          <a:prstGeom prst="rect">
            <a:avLst/>
          </a:prstGeom>
        </p:spPr>
      </p:pic>
      <p:sp>
        <p:nvSpPr>
          <p:cNvPr id="11" name="TextBox 29"/>
          <p:cNvSpPr txBox="1"/>
          <p:nvPr/>
        </p:nvSpPr>
        <p:spPr>
          <a:xfrm>
            <a:off x="5864847" y="1886424"/>
            <a:ext cx="160332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Manual cut</a:t>
            </a:r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: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31326" y="1840895"/>
            <a:ext cx="234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kern="0" spc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sz="2800" dirty="0"/>
              <a:t>20~22m</a:t>
            </a:r>
            <a:endParaRPr lang="en-US" altLang="zh-CN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014517" y="2666548"/>
            <a:ext cx="483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kern="0" spc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Save 30% material 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5382" y="913130"/>
            <a:ext cx="4834255" cy="3538220"/>
          </a:xfrm>
          <a:prstGeom prst="rect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4773" y="4451300"/>
            <a:ext cx="179728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Tesla Model Y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21883" y="1012057"/>
            <a:ext cx="16482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Manual Cut: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0334" y="350702"/>
            <a:ext cx="30552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Sample case</a:t>
            </a:r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660403" y="963653"/>
            <a:ext cx="384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kern="0" spc="0" dirty="0"/>
              <a:t>2 rolls PPF can paste 3 Cars</a:t>
            </a:r>
            <a:endParaRPr lang="en-US" altLang="zh-CN" kern="0" spc="0" dirty="0"/>
          </a:p>
        </p:txBody>
      </p:sp>
      <p:sp>
        <p:nvSpPr>
          <p:cNvPr id="16" name="文本框 15"/>
          <p:cNvSpPr txBox="1"/>
          <p:nvPr/>
        </p:nvSpPr>
        <p:spPr>
          <a:xfrm>
            <a:off x="182425" y="5298539"/>
            <a:ext cx="419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kern="0" spc="0" dirty="0">
                <a:solidFill>
                  <a:srgbClr val="F57E1B"/>
                </a:solidFill>
              </a:rPr>
              <a:t>Save your money!</a:t>
            </a:r>
            <a:endParaRPr lang="en-US" altLang="zh-CN" kern="0" spc="0" dirty="0">
              <a:solidFill>
                <a:srgbClr val="F57E1B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34" y="3260427"/>
            <a:ext cx="7764631" cy="2781907"/>
          </a:xfrm>
          <a:prstGeom prst="rect">
            <a:avLst/>
          </a:prstGeom>
        </p:spPr>
      </p:pic>
      <p:sp>
        <p:nvSpPr>
          <p:cNvPr id="18" name="TextBox 29"/>
          <p:cNvSpPr txBox="1"/>
          <p:nvPr/>
        </p:nvSpPr>
        <p:spPr>
          <a:xfrm>
            <a:off x="5621883" y="415556"/>
            <a:ext cx="164820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000" b="1" i="1" kern="3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Manual Cut: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64098" y="339356"/>
            <a:ext cx="402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kern="0" spc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altLang="zh-CN" sz="2800" dirty="0"/>
              <a:t>3 rolls for  3cars</a:t>
            </a:r>
            <a:endParaRPr lang="en-US" altLang="zh-CN" sz="2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005091" y="2441780"/>
            <a:ext cx="483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kern="0" spc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Save 33% material 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354297" y="1363540"/>
            <a:ext cx="537901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Two apprentice who only studied PPF for 7 days,  finished a 21’ Angola in just one day</a:t>
            </a:r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en-US" sz="20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0334" y="350702"/>
            <a:ext cx="30552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Sample case</a:t>
            </a:r>
            <a:endParaRPr 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869374" y="3241235"/>
            <a:ext cx="554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r>
              <a:rPr lang="en-US" altLang="zh-CN" kern="0" spc="0" dirty="0">
                <a:solidFill>
                  <a:srgbClr val="F57E1B"/>
                </a:solidFill>
              </a:rPr>
              <a:t>Save your Labor cost!</a:t>
            </a:r>
            <a:endParaRPr lang="en-US" altLang="zh-CN" kern="0" spc="0" dirty="0">
              <a:solidFill>
                <a:srgbClr val="F57E1B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30070"/>
          <a:stretch>
            <a:fillRect/>
          </a:stretch>
        </p:blipFill>
        <p:spPr>
          <a:xfrm>
            <a:off x="311085" y="916477"/>
            <a:ext cx="4116818" cy="529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00334" y="350702"/>
            <a:ext cx="222528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Demonstration</a:t>
            </a:r>
            <a:endParaRPr 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69833" y="4765806"/>
            <a:ext cx="4331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altLang="zh-CN" kern="0" spc="0" dirty="0">
                <a:solidFill>
                  <a:srgbClr val="F57E1B"/>
                </a:solidFill>
              </a:rPr>
              <a:t>Raise your </a:t>
            </a:r>
            <a:endParaRPr lang="en-US" altLang="zh-CN" kern="0" spc="0" dirty="0">
              <a:solidFill>
                <a:srgbClr val="F57E1B"/>
              </a:solidFill>
            </a:endParaRPr>
          </a:p>
          <a:p>
            <a:pPr algn="l"/>
            <a:r>
              <a:rPr lang="en-US" altLang="zh-CN" kern="0" spc="0" dirty="0">
                <a:solidFill>
                  <a:srgbClr val="F57E1B"/>
                </a:solidFill>
              </a:rPr>
              <a:t>professionalism!</a:t>
            </a:r>
            <a:endParaRPr lang="en-US" altLang="zh-CN" kern="0" spc="0" dirty="0">
              <a:solidFill>
                <a:srgbClr val="F57E1B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6"/>
          <a:stretch>
            <a:fillRect/>
          </a:stretch>
        </p:blipFill>
        <p:spPr>
          <a:xfrm>
            <a:off x="771525" y="1190847"/>
            <a:ext cx="5602239" cy="30947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t="9644" b="35924"/>
          <a:stretch>
            <a:fillRect/>
          </a:stretch>
        </p:blipFill>
        <p:spPr>
          <a:xfrm>
            <a:off x="6869701" y="637170"/>
            <a:ext cx="4331776" cy="5583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56355" y="457163"/>
            <a:ext cx="6605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Store cutting deep analysis</a:t>
            </a:r>
            <a:endParaRPr lang="en-US" sz="44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1697801" y="1385719"/>
            <a:ext cx="3884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69011"/>
                </a:solidFill>
              </a:rPr>
              <a:t>Data can help store owners arrange work schedules and order replenishment better.</a:t>
            </a:r>
            <a:endParaRPr lang="en-US" sz="1600" dirty="0">
              <a:solidFill>
                <a:srgbClr val="E69011"/>
              </a:solidFill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1109241" y="1465282"/>
            <a:ext cx="340581" cy="340581"/>
          </a:xfrm>
          <a:prstGeom prst="rect">
            <a:avLst/>
          </a:prstGeom>
          <a:solidFill>
            <a:srgbClr val="FF9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1"/>
          <p:cNvSpPr txBox="1"/>
          <p:nvPr/>
        </p:nvSpPr>
        <p:spPr>
          <a:xfrm>
            <a:off x="1697801" y="6358631"/>
            <a:ext cx="3433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kern="0" dirty="0">
                <a:latin typeface="Cambria" panose="02040503050406030204" pitchFamily="18" charset="0"/>
              </a:rPr>
              <a:t>Cutting area by car brand </a:t>
            </a:r>
            <a:r>
              <a:rPr lang="en-US" altLang="zh-CN" sz="1400" i="1" kern="0" dirty="0">
                <a:latin typeface="Cambria" panose="02040503050406030204" pitchFamily="18" charset="0"/>
              </a:rPr>
              <a:t>summary </a:t>
            </a:r>
            <a:r>
              <a:rPr lang="en-US" sz="1400" i="1" kern="0" dirty="0">
                <a:latin typeface="Cambria" panose="02040503050406030204" pitchFamily="18" charset="0"/>
              </a:rPr>
              <a:t>sample</a:t>
            </a:r>
            <a:endParaRPr lang="en-US" sz="1400" i="1" kern="0" dirty="0">
              <a:latin typeface="Cambria" panose="02040503050406030204" pitchFamily="18" charset="0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966875" y="2209172"/>
          <a:ext cx="9016111" cy="381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079198" y="721120"/>
            <a:ext cx="473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57E1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PPF Plotter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57E1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49" y="1182785"/>
            <a:ext cx="6251493" cy="4167659"/>
          </a:xfrm>
          <a:prstGeom prst="rect">
            <a:avLst/>
          </a:prstGeom>
        </p:spPr>
      </p:pic>
      <p:sp>
        <p:nvSpPr>
          <p:cNvPr id="14" name="TextBox 30"/>
          <p:cNvSpPr txBox="1"/>
          <p:nvPr/>
        </p:nvSpPr>
        <p:spPr>
          <a:xfrm>
            <a:off x="699877" y="2414130"/>
            <a:ext cx="41802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300" dirty="0">
                <a:latin typeface="Elephant" panose="02020904090505020303" pitchFamily="18" charset="0"/>
              </a:rPr>
              <a:t>Designed for </a:t>
            </a:r>
            <a:endParaRPr lang="en-US" sz="3200" spc="-300" dirty="0">
              <a:latin typeface="Elephant" panose="02020904090505020303" pitchFamily="18" charset="0"/>
            </a:endParaRPr>
          </a:p>
          <a:p>
            <a:r>
              <a:rPr lang="en-US" sz="4400" spc="-300" dirty="0">
                <a:latin typeface="Elephant" panose="02020904090505020303" pitchFamily="18" charset="0"/>
              </a:rPr>
              <a:t>PPF Plotter</a:t>
            </a:r>
            <a:endParaRPr lang="en-US" sz="4400" spc="-300" dirty="0">
              <a:latin typeface="Elephant" panose="0202090409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9" t="7280" r="7240" b="60720"/>
          <a:stretch>
            <a:fillRect/>
          </a:stretch>
        </p:blipFill>
        <p:spPr>
          <a:xfrm>
            <a:off x="318156" y="138831"/>
            <a:ext cx="6811066" cy="5114356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-901044" y="-19051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>
            <a:off x="1345235" y="4829175"/>
            <a:ext cx="9334500" cy="4181475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/>
          <p:cNvSpPr/>
          <p:nvPr/>
        </p:nvSpPr>
        <p:spPr>
          <a:xfrm>
            <a:off x="7530641" y="-2109788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4137404" y="1771650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12709" y="228600"/>
            <a:ext cx="4921768" cy="563475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5652874" y="2064111"/>
            <a:ext cx="6996455" cy="4181475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095699" y="2853911"/>
            <a:ext cx="4568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PPF is a special.</a:t>
            </a:r>
            <a:endParaRPr lang="en-US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  <a:p>
            <a:pPr algn="just"/>
            <a:r>
              <a:rPr 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TPU is very soft and thick, it requires high demanding of the sharp cutter and the tracking. </a:t>
            </a:r>
            <a:endParaRPr lang="en-US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  <a:p>
            <a:pPr algn="just"/>
            <a:r>
              <a:rPr 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Removing liner will generate strong static electricity to damage the circuit board.</a:t>
            </a:r>
            <a:endParaRPr lang="en-US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  <a:p>
            <a:pPr algn="just"/>
            <a:r>
              <a:rPr 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Also the machine needs to be smarter, as operators may not be professional.</a:t>
            </a:r>
            <a:endParaRPr lang="en-US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32172" y="1018967"/>
            <a:ext cx="2693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a qualified</a:t>
            </a:r>
            <a:endParaRPr lang="en-US" sz="44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56569" y="1766457"/>
            <a:ext cx="3194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72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Plotter</a:t>
            </a:r>
            <a:endParaRPr lang="en-US" sz="72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7188548" y="4368295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19" name="Parallelogram 18"/>
          <p:cNvSpPr/>
          <p:nvPr/>
        </p:nvSpPr>
        <p:spPr>
          <a:xfrm>
            <a:off x="7177118" y="4370061"/>
            <a:ext cx="3686352" cy="244868"/>
          </a:xfrm>
          <a:prstGeom prst="parallelogram">
            <a:avLst/>
          </a:prstGeom>
          <a:solidFill>
            <a:srgbClr val="14A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pc="-150" dirty="0">
                <a:latin typeface="Liberation Sans" panose="020B0604020202020204" pitchFamily="34" charset="0"/>
              </a:rPr>
              <a:t>Antistatic</a:t>
            </a:r>
            <a:endParaRPr lang="en-US" sz="2000" b="1" spc="-150" dirty="0">
              <a:latin typeface="Liberation Sans" panose="020B0604020202020204" pitchFamily="34" charset="0"/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7188548" y="4711793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21" name="Parallelogram 20"/>
          <p:cNvSpPr/>
          <p:nvPr/>
        </p:nvSpPr>
        <p:spPr>
          <a:xfrm>
            <a:off x="7177117" y="4713559"/>
            <a:ext cx="3184707" cy="244868"/>
          </a:xfrm>
          <a:prstGeom prst="parallelogram">
            <a:avLst/>
          </a:prstGeom>
          <a:solidFill>
            <a:srgbClr val="E52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pc="-150" dirty="0">
                <a:latin typeface="Liberation Sans" panose="020B0604020202020204" pitchFamily="34" charset="0"/>
              </a:rPr>
              <a:t>Automatically Tracking</a:t>
            </a:r>
            <a:endParaRPr lang="en-US" sz="2000" b="1" spc="-150" dirty="0">
              <a:latin typeface="Liberation Sans" panose="020B0604020202020204" pitchFamily="34" charset="0"/>
            </a:endParaRPr>
          </a:p>
        </p:txBody>
      </p:sp>
      <p:sp>
        <p:nvSpPr>
          <p:cNvPr id="22" name="Parallelogram 21"/>
          <p:cNvSpPr/>
          <p:nvPr/>
        </p:nvSpPr>
        <p:spPr>
          <a:xfrm>
            <a:off x="7188548" y="5054993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23" name="Parallelogram 22"/>
          <p:cNvSpPr/>
          <p:nvPr/>
        </p:nvSpPr>
        <p:spPr>
          <a:xfrm>
            <a:off x="7177116" y="5056759"/>
            <a:ext cx="3221976" cy="244868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pc="-150" dirty="0">
                <a:latin typeface="Liberation Sans" panose="020B0604020202020204" pitchFamily="34" charset="0"/>
              </a:rPr>
              <a:t>Cutter Accuracy</a:t>
            </a:r>
            <a:endParaRPr lang="en-US" sz="2000" b="1" spc="-150" dirty="0">
              <a:latin typeface="Liberation Sans" panose="020B0604020202020204" pitchFamily="34" charset="0"/>
            </a:endParaRPr>
          </a:p>
        </p:txBody>
      </p:sp>
      <p:sp>
        <p:nvSpPr>
          <p:cNvPr id="24" name="Parallelogram 23"/>
          <p:cNvSpPr/>
          <p:nvPr/>
        </p:nvSpPr>
        <p:spPr>
          <a:xfrm>
            <a:off x="7188548" y="5396678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25" name="Parallelogram 24"/>
          <p:cNvSpPr/>
          <p:nvPr/>
        </p:nvSpPr>
        <p:spPr>
          <a:xfrm>
            <a:off x="7177118" y="5384008"/>
            <a:ext cx="2672560" cy="259304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pc="-150" dirty="0">
                <a:latin typeface="Liberation Sans" panose="020B0604020202020204" pitchFamily="34" charset="0"/>
              </a:rPr>
              <a:t>Expense</a:t>
            </a:r>
            <a:endParaRPr lang="en-US" sz="2000" b="1" spc="-150" dirty="0">
              <a:latin typeface="Liberation Sans" panose="020B0604020202020204" pitchFamily="34" charset="0"/>
            </a:endParaRPr>
          </a:p>
        </p:txBody>
      </p:sp>
      <p:sp>
        <p:nvSpPr>
          <p:cNvPr id="33" name="Parallelogram 32"/>
          <p:cNvSpPr/>
          <p:nvPr/>
        </p:nvSpPr>
        <p:spPr>
          <a:xfrm>
            <a:off x="7188548" y="5736158"/>
            <a:ext cx="3896678" cy="255014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34" name="Parallelogram 33"/>
          <p:cNvSpPr/>
          <p:nvPr/>
        </p:nvSpPr>
        <p:spPr>
          <a:xfrm>
            <a:off x="7177115" y="5731850"/>
            <a:ext cx="1957362" cy="251276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kern="0" dirty="0">
                <a:latin typeface="Liberation Sans" panose="020B0604020202020204" pitchFamily="34" charset="0"/>
              </a:rPr>
              <a:t>Sma</a:t>
            </a:r>
            <a:r>
              <a:rPr lang="en-US" altLang="zh-CN" sz="1200" b="1" kern="0" dirty="0">
                <a:latin typeface="Liberation Sans" panose="020B0604020202020204" pitchFamily="34" charset="0"/>
              </a:rPr>
              <a:t>r</a:t>
            </a:r>
            <a:r>
              <a:rPr lang="en-US" sz="1200" b="1" kern="0" dirty="0">
                <a:latin typeface="Liberation Sans" panose="020B0604020202020204" pitchFamily="34" charset="0"/>
              </a:rPr>
              <a:t>ter </a:t>
            </a:r>
            <a:r>
              <a:rPr lang="en-US" altLang="zh-CN" sz="1200" b="1" kern="0" dirty="0">
                <a:latin typeface="Liberation Sans" panose="020B0604020202020204" pitchFamily="34" charset="0"/>
              </a:rPr>
              <a:t>control</a:t>
            </a:r>
            <a:endParaRPr lang="en-US" sz="1200" b="1" kern="0" dirty="0">
              <a:latin typeface="Liberation Sans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127706" y="4310241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95%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127707" y="4670510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85%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27707" y="4996405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90%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94044" y="5337624"/>
            <a:ext cx="551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78%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127707" y="5701226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55%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620" y="5195302"/>
            <a:ext cx="42543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Light" pitchFamily="50" charset="0"/>
              </a:rPr>
              <a:t>The most suitable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Novecento wide Light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0982" y="5642798"/>
            <a:ext cx="27238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Light" pitchFamily="50" charset="0"/>
              </a:rPr>
              <a:t>is the best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Light" pitchFamily="50" charset="0"/>
              </a:rPr>
              <a:t>!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Novecento wide Light" pitchFamily="50" charset="0"/>
            </a:endParaRPr>
          </a:p>
        </p:txBody>
      </p:sp>
      <p:sp>
        <p:nvSpPr>
          <p:cNvPr id="42" name="Parallelogram 23"/>
          <p:cNvSpPr/>
          <p:nvPr/>
        </p:nvSpPr>
        <p:spPr>
          <a:xfrm>
            <a:off x="7140652" y="6105271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sp>
        <p:nvSpPr>
          <p:cNvPr id="43" name="Parallelogram 24"/>
          <p:cNvSpPr/>
          <p:nvPr/>
        </p:nvSpPr>
        <p:spPr>
          <a:xfrm>
            <a:off x="7129222" y="6113317"/>
            <a:ext cx="1502381" cy="23858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spc="-150" dirty="0">
                <a:latin typeface="Liberation Sans" panose="020B0604020202020204" pitchFamily="34" charset="0"/>
              </a:rPr>
              <a:t>Appearance</a:t>
            </a:r>
            <a:endParaRPr lang="en-US" sz="1600" b="1" spc="-150" dirty="0">
              <a:latin typeface="Liberation Sans" panose="020B0604020202020204" pitchFamily="34" charset="0"/>
            </a:endParaRPr>
          </a:p>
        </p:txBody>
      </p:sp>
      <p:sp>
        <p:nvSpPr>
          <p:cNvPr id="44" name="Rectangle 37"/>
          <p:cNvSpPr/>
          <p:nvPr/>
        </p:nvSpPr>
        <p:spPr>
          <a:xfrm>
            <a:off x="11127706" y="6046175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35</a:t>
            </a:r>
            <a:r>
              <a:rPr lang="en-US" sz="16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Novecento wide Book" panose="00000405000000000000" pitchFamily="50" charset="0"/>
              </a:rPr>
              <a:t>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Novecento wide Book" panose="00000405000000000000" pitchFamily="50" charset="0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6" grpId="0" animBg="1"/>
      <p:bldP spid="27" grpId="0" animBg="1"/>
      <p:bldP spid="28" grpId="0" animBg="1"/>
      <p:bldP spid="30" grpId="0"/>
      <p:bldP spid="31" grpId="0"/>
      <p:bldP spid="15" grpId="0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559691" y="3562442"/>
            <a:ext cx="9651231" cy="12472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1559692" y="552356"/>
            <a:ext cx="0" cy="5619937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1559692" y="6172293"/>
            <a:ext cx="9756008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559692" y="4819743"/>
            <a:ext cx="9679808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1559692" y="3562443"/>
            <a:ext cx="9584558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559692" y="2209893"/>
            <a:ext cx="9584558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66725" y="4650466"/>
            <a:ext cx="87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$1500</a:t>
            </a:r>
            <a:endParaRPr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66725" y="3429000"/>
            <a:ext cx="87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$3000</a:t>
            </a:r>
            <a:endParaRPr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66725" y="2040616"/>
            <a:ext cx="87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$4500</a:t>
            </a:r>
            <a:endParaRPr lang="zh-CN" altLang="en-US" sz="1600" dirty="0"/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1559692" y="933543"/>
            <a:ext cx="9584558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66725" y="811891"/>
            <a:ext cx="87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$6000</a:t>
            </a:r>
            <a:endParaRPr lang="zh-CN" altLang="en-US" sz="16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2375" r="90000">
                        <a14:foregroundMark x1="12625" y1="29875" x2="5875" y2="40750"/>
                        <a14:foregroundMark x1="5875" y1="40750" x2="5000" y2="43750"/>
                        <a14:foregroundMark x1="3000" y1="35750" x2="6250" y2="39750"/>
                        <a14:foregroundMark x1="16250" y1="30500" x2="28000" y2="29625"/>
                        <a14:foregroundMark x1="28000" y1="29625" x2="49625" y2="31750"/>
                        <a14:foregroundMark x1="18000" y1="29000" x2="29375" y2="28000"/>
                        <a14:foregroundMark x1="29375" y1="28000" x2="40625" y2="28250"/>
                        <a14:foregroundMark x1="18625" y1="35125" x2="36750" y2="44500"/>
                        <a14:foregroundMark x1="2375" y1="38000" x2="9750" y2="38250"/>
                        <a14:foregroundMark x1="3250" y1="37625" x2="9750" y2="38125"/>
                        <a14:foregroundMark x1="10250" y1="27750" x2="8500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97" b="13425"/>
          <a:stretch>
            <a:fillRect/>
          </a:stretch>
        </p:blipFill>
        <p:spPr>
          <a:xfrm>
            <a:off x="7473727" y="4728283"/>
            <a:ext cx="1391738" cy="92519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943850" y="6365436"/>
            <a:ext cx="70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en-US" altLang="zh-CN" dirty="0" err="1"/>
              <a:t>Kele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096000" y="6365436"/>
            <a:ext cx="70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en-US" altLang="zh-CN" dirty="0"/>
              <a:t>Gunner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4248150" y="6365436"/>
            <a:ext cx="70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en-US" altLang="zh-CN" dirty="0"/>
              <a:t>GCC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2305050" y="636543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Graphtec</a:t>
            </a:r>
            <a:endParaRPr lang="zh-CN" altLang="en-US" sz="1200" dirty="0"/>
          </a:p>
        </p:txBody>
      </p:sp>
      <p:pic>
        <p:nvPicPr>
          <p:cNvPr id="24" name="图片 4" descr="图片包含 男人, 小, 黑色, 跳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8347" r="12492" b="3349"/>
          <a:stretch>
            <a:fillRect/>
          </a:stretch>
        </p:blipFill>
        <p:spPr bwMode="auto">
          <a:xfrm>
            <a:off x="2025457" y="1396083"/>
            <a:ext cx="1219279" cy="9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2089242" y="985773"/>
            <a:ext cx="1069967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Graphtec 9000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75" b="85875" l="7375" r="93375">
                        <a14:foregroundMark x1="16125" y1="23000" x2="44750" y2="18000"/>
                        <a14:foregroundMark x1="44750" y1="18000" x2="56250" y2="18375"/>
                        <a14:foregroundMark x1="56250" y1="18375" x2="70500" y2="17500"/>
                        <a14:foregroundMark x1="70500" y1="17500" x2="80875" y2="18500"/>
                        <a14:foregroundMark x1="80875" y1="18500" x2="24875" y2="26750"/>
                        <a14:foregroundMark x1="24875" y1="26750" x2="42125" y2="24750"/>
                        <a14:foregroundMark x1="42125" y1="24750" x2="71625" y2="25750"/>
                        <a14:foregroundMark x1="71625" y1="25750" x2="60125" y2="36875"/>
                        <a14:foregroundMark x1="60125" y1="36875" x2="38375" y2="46875"/>
                        <a14:foregroundMark x1="38375" y1="46875" x2="55875" y2="64250"/>
                        <a14:foregroundMark x1="55875" y1="64250" x2="21875" y2="59875"/>
                        <a14:foregroundMark x1="21875" y1="59875" x2="10750" y2="62875"/>
                        <a14:foregroundMark x1="10750" y1="62875" x2="56250" y2="67625"/>
                        <a14:foregroundMark x1="56250" y1="67625" x2="81375" y2="83000"/>
                        <a14:foregroundMark x1="81375" y1="83000" x2="93375" y2="77125"/>
                        <a14:foregroundMark x1="93375" y1="77125" x2="77125" y2="65500"/>
                        <a14:foregroundMark x1="77125" y1="65500" x2="82250" y2="44375"/>
                        <a14:foregroundMark x1="82250" y1="44375" x2="49375" y2="35500"/>
                        <a14:foregroundMark x1="49375" y1="35500" x2="22750" y2="35500"/>
                        <a14:foregroundMark x1="22750" y1="35500" x2="11500" y2="41250"/>
                        <a14:foregroundMark x1="11500" y1="41250" x2="48875" y2="64625"/>
                        <a14:foregroundMark x1="48875" y1="64625" x2="58750" y2="62625"/>
                        <a14:foregroundMark x1="64750" y1="32750" x2="77875" y2="42875"/>
                        <a14:foregroundMark x1="77875" y1="42875" x2="78125" y2="43500"/>
                        <a14:foregroundMark x1="61625" y1="19375" x2="76750" y2="15875"/>
                        <a14:foregroundMark x1="76750" y1="15875" x2="82750" y2="18625"/>
                        <a14:foregroundMark x1="48375" y1="31625" x2="75625" y2="34875"/>
                        <a14:foregroundMark x1="47250" y1="35375" x2="59125" y2="34500"/>
                        <a14:foregroundMark x1="59125" y1="34500" x2="67375" y2="34500"/>
                        <a14:foregroundMark x1="43625" y1="32000" x2="48125" y2="46500"/>
                        <a14:foregroundMark x1="48125" y1="46500" x2="49000" y2="46875"/>
                        <a14:foregroundMark x1="27250" y1="37750" x2="47625" y2="40750"/>
                        <a14:foregroundMark x1="19250" y1="24375" x2="43750" y2="26000"/>
                        <a14:foregroundMark x1="31625" y1="22750" x2="8625" y2="43500"/>
                        <a14:foregroundMark x1="8625" y1="43500" x2="11375" y2="54625"/>
                        <a14:foregroundMark x1="11375" y1="54625" x2="9875" y2="67125"/>
                        <a14:foregroundMark x1="9875" y1="67125" x2="7375" y2="68000"/>
                        <a14:foregroundMark x1="71000" y1="79375" x2="75125" y2="85875"/>
                        <a14:foregroundMark x1="87000" y1="42750" x2="71125" y2="40000"/>
                        <a14:foregroundMark x1="71125" y1="40000" x2="79750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2254"/>
          <a:stretch>
            <a:fillRect/>
          </a:stretch>
        </p:blipFill>
        <p:spPr>
          <a:xfrm>
            <a:off x="5691316" y="2212712"/>
            <a:ext cx="1288826" cy="95691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830361" y="3140882"/>
            <a:ext cx="970489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GR8000-180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64400" y="2757837"/>
            <a:ext cx="1188598" cy="2462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</a:rPr>
              <a:t>Jaguar J5-160-P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8" b="89902" l="7714" r="92286">
                        <a14:foregroundMark x1="13750" y1="18125" x2="70500" y2="21125"/>
                        <a14:foregroundMark x1="70500" y1="21125" x2="86000" y2="28750"/>
                        <a14:foregroundMark x1="86000" y1="28750" x2="22125" y2="21750"/>
                        <a14:foregroundMark x1="22125" y1="21750" x2="54125" y2="24750"/>
                        <a14:foregroundMark x1="54125" y1="24750" x2="67000" y2="39500"/>
                        <a14:foregroundMark x1="67000" y1="39500" x2="29125" y2="42250"/>
                        <a14:foregroundMark x1="29125" y1="42250" x2="58000" y2="47000"/>
                        <a14:foregroundMark x1="58000" y1="47000" x2="80000" y2="60875"/>
                        <a14:foregroundMark x1="80000" y1="60875" x2="23625" y2="53625"/>
                        <a14:foregroundMark x1="23625" y1="53625" x2="11875" y2="43625"/>
                        <a14:foregroundMark x1="11875" y1="43625" x2="8500" y2="31250"/>
                        <a14:foregroundMark x1="8500" y1="31250" x2="23750" y2="36750"/>
                        <a14:foregroundMark x1="23750" y1="36750" x2="23750" y2="36750"/>
                        <a14:foregroundMark x1="12125" y1="57250" x2="20125" y2="36250"/>
                        <a14:foregroundMark x1="20125" y1="36250" x2="28500" y2="43750"/>
                        <a14:foregroundMark x1="28500" y1="43750" x2="28500" y2="43250"/>
                        <a14:foregroundMark x1="23500" y1="33750" x2="52125" y2="37625"/>
                        <a14:foregroundMark x1="52125" y1="37625" x2="36250" y2="34500"/>
                        <a14:foregroundMark x1="36250" y1="34500" x2="21750" y2="38250"/>
                        <a14:foregroundMark x1="27125" y1="31750" x2="76625" y2="47500"/>
                        <a14:foregroundMark x1="76625" y1="47500" x2="68250" y2="46500"/>
                        <a14:foregroundMark x1="15750" y1="18000" x2="19625" y2="16625"/>
                        <a14:foregroundMark x1="19000" y1="16750" x2="28875" y2="18000"/>
                        <a14:foregroundMark x1="15875" y1="16875" x2="37125" y2="18250"/>
                        <a14:foregroundMark x1="37125" y1="18250" x2="40875" y2="20375"/>
                        <a14:foregroundMark x1="14875" y1="18500" x2="14750" y2="30500"/>
                        <a14:foregroundMark x1="14750" y1="30500" x2="15750" y2="32000"/>
                        <a14:foregroundMark x1="41125" y1="29750" x2="80875" y2="33250"/>
                        <a14:foregroundMark x1="80875" y1="33250" x2="62250" y2="31125"/>
                        <a14:foregroundMark x1="62250" y1="31125" x2="73500" y2="36625"/>
                        <a14:foregroundMark x1="73500" y1="36625" x2="80375" y2="37125"/>
                        <a14:foregroundMark x1="80875" y1="32375" x2="86625" y2="47000"/>
                        <a14:foregroundMark x1="86625" y1="47000" x2="86500" y2="47125"/>
                        <a14:foregroundMark x1="86750" y1="38375" x2="88625" y2="57000"/>
                        <a14:foregroundMark x1="87798" y1="29593" x2="92426" y2="33801"/>
                        <a14:foregroundMark x1="88920" y1="30575" x2="89201" y2="46003"/>
                        <a14:foregroundMark x1="80785" y1="27910" x2="88640" y2="33801"/>
                        <a14:foregroundMark x1="77419" y1="25526" x2="86816" y2="37728"/>
                        <a14:foregroundMark x1="15428" y1="18934" x2="14306" y2="32398"/>
                        <a14:foregroundMark x1="7714" y1="32819" x2="15288" y2="50351"/>
                        <a14:foregroundMark x1="15288" y1="50351" x2="64376" y2="58485"/>
                        <a14:foregroundMark x1="64376" y1="58485" x2="76858" y2="75316"/>
                        <a14:foregroundMark x1="76858" y1="75316" x2="83170" y2="51473"/>
                        <a14:foregroundMark x1="83170" y1="51473" x2="83170" y2="51052"/>
                        <a14:foregroundMark x1="86536" y1="52875" x2="84853" y2="68864"/>
                        <a14:foregroundMark x1="84853" y1="68864" x2="84011" y2="70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7549"/>
          <a:stretch>
            <a:fillRect/>
          </a:stretch>
        </p:blipFill>
        <p:spPr>
          <a:xfrm>
            <a:off x="3688758" y="1088785"/>
            <a:ext cx="1498134" cy="116862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764400" y="2204920"/>
            <a:ext cx="1188598" cy="2462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</a:rPr>
              <a:t>Jaguar J5-160-C</a:t>
            </a:r>
            <a:endParaRPr lang="zh-CN" altLang="en-US" sz="1000" b="1" dirty="0">
              <a:solidFill>
                <a:schemeClr val="bg1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750" r="90375">
                        <a14:foregroundMark x1="15750" y1="41625" x2="7375" y2="48875"/>
                        <a14:foregroundMark x1="7375" y1="48875" x2="10125" y2="47125"/>
                        <a14:foregroundMark x1="10125" y1="60750" x2="78500" y2="56500"/>
                        <a14:foregroundMark x1="78500" y1="56500" x2="51375" y2="48500"/>
                        <a14:foregroundMark x1="51375" y1="48500" x2="33500" y2="55625"/>
                        <a14:foregroundMark x1="33500" y1="55625" x2="45500" y2="61500"/>
                        <a14:foregroundMark x1="45500" y1="61500" x2="49000" y2="65750"/>
                        <a14:foregroundMark x1="21625" y1="36250" x2="33625" y2="43125"/>
                        <a14:foregroundMark x1="33625" y1="43125" x2="21500" y2="28625"/>
                        <a14:foregroundMark x1="21500" y1="28625" x2="34125" y2="22875"/>
                        <a14:foregroundMark x1="34125" y1="22875" x2="84875" y2="29000"/>
                        <a14:foregroundMark x1="84875" y1="29000" x2="43625" y2="25250"/>
                        <a14:foregroundMark x1="43625" y1="25250" x2="86625" y2="29375"/>
                        <a14:foregroundMark x1="86625" y1="29375" x2="90000" y2="40250"/>
                        <a14:foregroundMark x1="90000" y1="40250" x2="84500" y2="54375"/>
                        <a14:foregroundMark x1="17250" y1="23250" x2="34250" y2="24500"/>
                        <a14:foregroundMark x1="17250" y1="22500" x2="27500" y2="22750"/>
                        <a14:foregroundMark x1="36625" y1="22750" x2="16750" y2="22875"/>
                        <a14:foregroundMark x1="14250" y1="19375" x2="50500" y2="25375"/>
                        <a14:foregroundMark x1="18750" y1="21875" x2="80375" y2="28250"/>
                        <a14:foregroundMark x1="90375" y1="28625" x2="55375" y2="25375"/>
                        <a14:foregroundMark x1="18875" y1="36125" x2="33500" y2="52000"/>
                        <a14:foregroundMark x1="33500" y1="52000" x2="35125" y2="53000"/>
                        <a14:foregroundMark x1="21375" y1="38375" x2="14625" y2="49750"/>
                        <a14:foregroundMark x1="14625" y1="49750" x2="14625" y2="50125"/>
                        <a14:foregroundMark x1="13875" y1="40875" x2="5750" y2="48875"/>
                        <a14:foregroundMark x1="5750" y1="48875" x2="7625" y2="47250"/>
                        <a14:foregroundMark x1="22125" y1="42250" x2="33750" y2="52125"/>
                        <a14:foregroundMark x1="33750" y1="52125" x2="34250" y2="52125"/>
                        <a14:foregroundMark x1="15250" y1="47625" x2="35500" y2="59375"/>
                        <a14:foregroundMark x1="35500" y1="59375" x2="36625" y2="59125"/>
                        <a14:foregroundMark x1="74750" y1="50625" x2="74750" y2="5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09" b="9713"/>
          <a:stretch>
            <a:fillRect/>
          </a:stretch>
        </p:blipFill>
        <p:spPr>
          <a:xfrm>
            <a:off x="3666487" y="3239477"/>
            <a:ext cx="1392776" cy="97602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534524" y="6365436"/>
            <a:ext cx="981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/>
            </a:lvl1pPr>
          </a:lstStyle>
          <a:p>
            <a:r>
              <a:rPr lang="en-US" altLang="zh-CN" b="1" dirty="0"/>
              <a:t>Mantis-Cut</a:t>
            </a:r>
            <a:endParaRPr lang="zh-CN" altLang="en-US" b="1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31" y="4996841"/>
            <a:ext cx="1736619" cy="115774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481867" y="4684014"/>
            <a:ext cx="972092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/>
              <a:t>M10</a:t>
            </a:r>
            <a:endParaRPr lang="zh-CN" altLang="en-US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5" y="2574030"/>
            <a:ext cx="2183728" cy="145581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9486629" y="3906738"/>
            <a:ext cx="972092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/>
              <a:t>M100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652748" y="4353841"/>
            <a:ext cx="972092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B1800II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3531234" y="552356"/>
            <a:ext cx="0" cy="5619937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5398134" y="552356"/>
            <a:ext cx="0" cy="5619937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7226934" y="552356"/>
            <a:ext cx="0" cy="5619937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9055734" y="552356"/>
            <a:ext cx="0" cy="5619937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8" name="组合 77"/>
          <p:cNvGrpSpPr/>
          <p:nvPr/>
        </p:nvGrpSpPr>
        <p:grpSpPr>
          <a:xfrm>
            <a:off x="7772425" y="5591526"/>
            <a:ext cx="229282" cy="108000"/>
            <a:chOff x="7772425" y="5591526"/>
            <a:chExt cx="229282" cy="108000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25" y="5591526"/>
              <a:ext cx="115715" cy="10800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992" y="5591526"/>
              <a:ext cx="115715" cy="108000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2130169" y="1264459"/>
            <a:ext cx="564975" cy="108000"/>
            <a:chOff x="2130169" y="1264459"/>
            <a:chExt cx="564975" cy="10800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69" y="1264459"/>
              <a:ext cx="115715" cy="108000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736" y="1264459"/>
              <a:ext cx="115715" cy="108000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51" y="1264459"/>
              <a:ext cx="115715" cy="10800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018" y="1264459"/>
              <a:ext cx="115715" cy="108000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429" y="1264459"/>
              <a:ext cx="115715" cy="1080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3840596" y="2484408"/>
            <a:ext cx="564975" cy="108000"/>
            <a:chOff x="2130169" y="1264459"/>
            <a:chExt cx="564975" cy="108000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69" y="1264459"/>
              <a:ext cx="115715" cy="108000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736" y="1264459"/>
              <a:ext cx="115715" cy="108000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51" y="1264459"/>
              <a:ext cx="115715" cy="108000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018" y="1264459"/>
              <a:ext cx="115715" cy="108000"/>
            </a:xfrm>
            <a:prstGeom prst="rect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429" y="1264459"/>
              <a:ext cx="115715" cy="108000"/>
            </a:xfrm>
            <a:prstGeom prst="rect">
              <a:avLst/>
            </a:prstGeom>
          </p:spPr>
        </p:pic>
      </p:grpSp>
      <p:grpSp>
        <p:nvGrpSpPr>
          <p:cNvPr id="63" name="组合 62"/>
          <p:cNvGrpSpPr/>
          <p:nvPr/>
        </p:nvGrpSpPr>
        <p:grpSpPr>
          <a:xfrm>
            <a:off x="3840596" y="3034906"/>
            <a:ext cx="458564" cy="108000"/>
            <a:chOff x="2130169" y="1264459"/>
            <a:chExt cx="458564" cy="10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69" y="1264459"/>
              <a:ext cx="115715" cy="108000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736" y="1264459"/>
              <a:ext cx="115715" cy="108000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51" y="1264459"/>
              <a:ext cx="115715" cy="108000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018" y="1264459"/>
              <a:ext cx="115715" cy="108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5907574" y="3407103"/>
            <a:ext cx="344997" cy="108000"/>
            <a:chOff x="2130169" y="1264459"/>
            <a:chExt cx="344997" cy="108000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69" y="1264459"/>
              <a:ext cx="115715" cy="108000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736" y="1264459"/>
              <a:ext cx="115715" cy="108000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51" y="1264459"/>
              <a:ext cx="115715" cy="108000"/>
            </a:xfrm>
            <a:prstGeom prst="rect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9525530" y="4208395"/>
            <a:ext cx="344997" cy="108000"/>
            <a:chOff x="2130169" y="1264459"/>
            <a:chExt cx="344997" cy="108000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69" y="1264459"/>
              <a:ext cx="115715" cy="108000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736" y="1264459"/>
              <a:ext cx="115715" cy="10800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451" y="1264459"/>
              <a:ext cx="115715" cy="108000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9510442" y="4972806"/>
            <a:ext cx="229282" cy="108000"/>
            <a:chOff x="7772425" y="5591526"/>
            <a:chExt cx="229282" cy="108000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25" y="5591526"/>
              <a:ext cx="115715" cy="108000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992" y="5591526"/>
              <a:ext cx="115715" cy="108000"/>
            </a:xfrm>
            <a:prstGeom prst="rect">
              <a:avLst/>
            </a:prstGeom>
          </p:spPr>
        </p:pic>
      </p:grpSp>
      <p:sp>
        <p:nvSpPr>
          <p:cNvPr id="82" name="TextBox 45"/>
          <p:cNvSpPr txBox="1"/>
          <p:nvPr/>
        </p:nvSpPr>
        <p:spPr>
          <a:xfrm>
            <a:off x="400334" y="350702"/>
            <a:ext cx="154721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PPF Plotter</a:t>
            </a:r>
            <a:endParaRPr lang="en-US" dirty="0"/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79" y="4208395"/>
            <a:ext cx="115715" cy="108000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9938096" y="4176995"/>
            <a:ext cx="139698" cy="16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14" y="403737"/>
            <a:ext cx="5746321" cy="3830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521" y="132033"/>
            <a:ext cx="1681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“</a:t>
            </a:r>
            <a:endParaRPr lang="en-US" sz="6600" i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9692" y="5484877"/>
            <a:ext cx="28456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6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Choice</a:t>
            </a:r>
            <a:endParaRPr lang="en-US" sz="6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571" y="4536581"/>
            <a:ext cx="5836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ideal</a:t>
            </a:r>
            <a:r>
              <a:rPr lang="en-US" sz="66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 </a:t>
            </a:r>
            <a:r>
              <a:rPr lang="en-US" sz="72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economic</a:t>
            </a:r>
            <a:endParaRPr lang="en-US" sz="6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6936" y="1471430"/>
            <a:ext cx="207682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86526" y="659716"/>
            <a:ext cx="255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Elephant" panose="02020904090505020303" pitchFamily="18" charset="0"/>
                <a:ea typeface="微软雅黑" panose="020B0503020204020204" pitchFamily="34" charset="-122"/>
              </a:rPr>
              <a:t>M10 (Entry level)</a:t>
            </a:r>
            <a:endParaRPr lang="en-US" altLang="zh-CN" sz="1800" dirty="0">
              <a:latin typeface="Elephant" panose="020209040905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92592" y="1780934"/>
            <a:ext cx="3399417" cy="2605786"/>
          </a:xfrm>
          <a:prstGeom prst="rect">
            <a:avLst/>
          </a:prstGeom>
          <a:noFill/>
        </p:spPr>
        <p:txBody>
          <a:bodyPr vert="horz" lIns="81336" tIns="40668" rIns="81336" bIns="40668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Perfect integrated with software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Great accuracy, software compensation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Guarantee 5 meters tracking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1Gb RAM, can continuously work without disconnection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Smart control system, parameter automatically storing system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Cheap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445" y="557152"/>
            <a:ext cx="3399417" cy="22662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9684" y="3579530"/>
            <a:ext cx="3438939" cy="229262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46936" y="1121090"/>
            <a:ext cx="324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altLang="zh-CN" sz="1600" kern="0" spc="0" dirty="0">
                <a:solidFill>
                  <a:srgbClr val="F57E1B"/>
                </a:solidFill>
              </a:rPr>
              <a:t>Suitable for 5 cars/month</a:t>
            </a:r>
            <a:endParaRPr lang="en-US" altLang="zh-CN" sz="1600" kern="0" spc="0" dirty="0">
              <a:solidFill>
                <a:srgbClr val="F57E1B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79255" y="550946"/>
            <a:ext cx="101662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sz="2000" dirty="0">
                <a:solidFill>
                  <a:srgbClr val="F57E1B"/>
                </a:solidFill>
              </a:rPr>
              <a:t>$ 1738</a:t>
            </a:r>
            <a:endParaRPr lang="en-US" altLang="zh-CN" sz="2000" dirty="0">
              <a:solidFill>
                <a:srgbClr val="F57E1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52130" y="744278"/>
          <a:ext cx="10887739" cy="5966621"/>
        </p:xfrm>
        <a:graphic>
          <a:graphicData uri="http://schemas.openxmlformats.org/drawingml/2006/table">
            <a:tbl>
              <a:tblPr/>
              <a:tblGrid>
                <a:gridCol w="2562781"/>
                <a:gridCol w="1387493"/>
                <a:gridCol w="1387493"/>
                <a:gridCol w="1387493"/>
                <a:gridCol w="1387493"/>
                <a:gridCol w="1387493"/>
                <a:gridCol w="1387493"/>
              </a:tblGrid>
              <a:tr h="411072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Mantis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Player 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Player 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Player EM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Player EN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Others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Charges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Expense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Medium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High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High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Free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Medium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Low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1786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Data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Car Data Number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　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▲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▲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Car Data Accuracy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　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Database Update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Medium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Fast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Slow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Slow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Ver Slow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Very Slow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1786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Software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Easy to use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▲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Friendly UI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Editable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▲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App &amp; Website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▲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Sharing function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After-service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▲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Hardware Compatibility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92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Exclusive Brand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No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Xp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No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L &amp; V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No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No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356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Extension Plotter Machine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x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x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x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x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x</a:t>
                      </a:r>
                      <a:endParaRPr kumimoji="0" lang="zh-CN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786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Store information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Usage analysis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248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Customer Confidentiality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Independent Platform,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  <a:p>
                      <a:pPr algn="ctr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100% belongs to customer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Solely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Dependent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Solely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Dependent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+mn-ea"/>
                        </a:rPr>
                        <a:t>NA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84" y="149723"/>
            <a:ext cx="6251493" cy="4167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521" y="132033"/>
            <a:ext cx="1681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“</a:t>
            </a:r>
            <a:endParaRPr lang="en-US" sz="6600" i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86" y="5588583"/>
            <a:ext cx="518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8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Professional</a:t>
            </a:r>
            <a:r>
              <a:rPr lang="en-US" altLang="zh-CN" sz="44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 choice</a:t>
            </a:r>
            <a:endParaRPr lang="en-US" sz="44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318" y="4291067"/>
            <a:ext cx="49957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6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cost-effective</a:t>
            </a:r>
            <a:endParaRPr lang="en-US" sz="8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6936" y="1471430"/>
            <a:ext cx="207682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86526" y="659716"/>
            <a:ext cx="3399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Elephant" panose="02020904090505020303" pitchFamily="18" charset="0"/>
                <a:ea typeface="微软雅黑" panose="020B0503020204020204" pitchFamily="34" charset="-122"/>
              </a:rPr>
              <a:t>M100  (Professional level)</a:t>
            </a:r>
            <a:endParaRPr lang="en-US" altLang="zh-CN" sz="1800" dirty="0">
              <a:latin typeface="Elephant" panose="020209040905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206543" y="1671896"/>
            <a:ext cx="3918196" cy="1608017"/>
          </a:xfrm>
          <a:prstGeom prst="rect">
            <a:avLst/>
          </a:prstGeom>
          <a:noFill/>
        </p:spPr>
        <p:txBody>
          <a:bodyPr vert="horz" lIns="81336" tIns="40668" rIns="81336" bIns="40668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Owning all the features of the M10.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LCD Touching control panel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All steel structure, more stable and longer life.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6526" y="1040984"/>
            <a:ext cx="32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altLang="zh-CN" sz="1800" kern="0" spc="0" dirty="0">
                <a:solidFill>
                  <a:srgbClr val="00B050"/>
                </a:solidFill>
              </a:rPr>
              <a:t>Suitable for 10 cars/month</a:t>
            </a:r>
            <a:endParaRPr lang="en-US" altLang="zh-CN" sz="1800" kern="0" spc="0" dirty="0">
              <a:solidFill>
                <a:srgbClr val="00B05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9" t="7280" r="7240" b="60720"/>
          <a:stretch>
            <a:fillRect/>
          </a:stretch>
        </p:blipFill>
        <p:spPr>
          <a:xfrm>
            <a:off x="8509721" y="149723"/>
            <a:ext cx="3520057" cy="26431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24" y="4705057"/>
            <a:ext cx="3004830" cy="2003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8055" y="3489271"/>
            <a:ext cx="3914067" cy="260937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466693" y="605840"/>
            <a:ext cx="118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600" spc="-10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defRPr>
            </a:lvl1pPr>
          </a:lstStyle>
          <a:p>
            <a:pPr algn="l"/>
            <a:r>
              <a:rPr lang="en-US" altLang="zh-CN" sz="1800" kern="0" spc="0" dirty="0">
                <a:solidFill>
                  <a:srgbClr val="00B050"/>
                </a:solidFill>
              </a:rPr>
              <a:t>$ 2769</a:t>
            </a:r>
            <a:endParaRPr lang="en-US" altLang="zh-CN" sz="1800" kern="0" spc="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811680" y="1008585"/>
            <a:ext cx="5527675" cy="3943985"/>
          </a:xfrm>
          <a:prstGeom prst="parallelogram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Parallelogram 1"/>
          <p:cNvSpPr/>
          <p:nvPr/>
        </p:nvSpPr>
        <p:spPr>
          <a:xfrm>
            <a:off x="-2120532" y="-39163"/>
            <a:ext cx="4187431" cy="2502644"/>
          </a:xfrm>
          <a:prstGeom prst="parallelogram">
            <a:avLst>
              <a:gd name="adj" fmla="val 91667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>
            <a:off x="842436" y="4767262"/>
            <a:ext cx="9334500" cy="4181475"/>
          </a:xfrm>
          <a:prstGeom prst="parallelogram">
            <a:avLst>
              <a:gd name="adj" fmla="val 88841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4134730" y="1078947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2B2B2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367012" y="-75303"/>
            <a:ext cx="1864350" cy="408733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5859060" y="520701"/>
            <a:ext cx="6996455" cy="4637660"/>
          </a:xfrm>
          <a:prstGeom prst="parallelogram">
            <a:avLst>
              <a:gd name="adj" fmla="val 45702"/>
            </a:avLst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64080" y="1901226"/>
            <a:ext cx="4273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400" spc="-300" dirty="0">
                <a:solidFill>
                  <a:schemeClr val="bg1"/>
                </a:solidFill>
                <a:latin typeface="Elephant" panose="02020904090505020303" pitchFamily="18" charset="0"/>
              </a:rPr>
              <a:t>Customer Needs</a:t>
            </a:r>
            <a:endParaRPr lang="en-US" sz="4400" spc="-3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41155" y="2741029"/>
            <a:ext cx="1862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spc="-300" dirty="0">
                <a:solidFill>
                  <a:schemeClr val="bg1"/>
                </a:solidFill>
                <a:latin typeface="Cambria" panose="02040503050406030204" pitchFamily="18" charset="0"/>
              </a:rPr>
              <a:t>Shop Owner</a:t>
            </a:r>
            <a:endParaRPr lang="en-US" sz="3200" i="1" spc="-3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64080" y="3433640"/>
            <a:ext cx="48958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Car data accuracy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Car data amount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Easy to use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Customer Information Confidentiality</a:t>
            </a:r>
            <a:endParaRPr lang="en-US" altLang="zh-CN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Detailing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Trial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Cheaper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After-service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400" kern="3000" spc="31" dirty="0">
                <a:solidFill>
                  <a:schemeClr val="bg1"/>
                </a:solidFill>
                <a:latin typeface="Liberation Sans" panose="020B0604020202020204" pitchFamily="34" charset="0"/>
              </a:rPr>
              <a:t>Flexible payment choice</a:t>
            </a:r>
            <a:endParaRPr lang="en-US" sz="1400" kern="3000" spc="3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285280" y="1253748"/>
            <a:ext cx="5344901" cy="608177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-1153243" y="355600"/>
            <a:ext cx="2829643" cy="30734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027792" y="3578416"/>
            <a:ext cx="0" cy="867222"/>
          </a:xfrm>
          <a:prstGeom prst="straightConnector1">
            <a:avLst/>
          </a:prstGeom>
          <a:ln>
            <a:solidFill>
              <a:srgbClr val="E690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 flipH="1">
            <a:off x="553262" y="3196292"/>
            <a:ext cx="45719" cy="1305770"/>
          </a:xfrm>
          <a:prstGeom prst="rect">
            <a:avLst/>
          </a:prstGeom>
          <a:solidFill>
            <a:srgbClr val="F57E1B"/>
          </a:solidFill>
          <a:ln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3315984" y="3665171"/>
            <a:ext cx="45719" cy="1305770"/>
          </a:xfrm>
          <a:prstGeom prst="rect">
            <a:avLst/>
          </a:prstGeom>
          <a:solidFill>
            <a:srgbClr val="23A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6195816" y="3202704"/>
            <a:ext cx="45719" cy="1305770"/>
          </a:xfrm>
          <a:prstGeom prst="rect">
            <a:avLst/>
          </a:prstGeom>
          <a:solidFill>
            <a:srgbClr val="AE4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9101513" y="3398611"/>
            <a:ext cx="45719" cy="1305770"/>
          </a:xfrm>
          <a:prstGeom prst="rect">
            <a:avLst/>
          </a:prstGeom>
          <a:solidFill>
            <a:srgbClr val="71B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940338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5657671"/>
            <a:ext cx="3729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Benefits</a:t>
            </a:r>
            <a:endParaRPr lang="en-US" sz="72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34" y="5357011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The four steps</a:t>
            </a:r>
            <a:endParaRPr lang="en-US" sz="2000" i="1" spc="-15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604147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688864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MH_Other_4"/>
          <p:cNvSpPr/>
          <p:nvPr>
            <p:custDataLst>
              <p:tags r:id="rId1"/>
            </p:custDataLst>
          </p:nvPr>
        </p:nvSpPr>
        <p:spPr>
          <a:xfrm>
            <a:off x="1257440" y="864107"/>
            <a:ext cx="1060607" cy="1818614"/>
          </a:xfrm>
          <a:custGeom>
            <a:avLst/>
            <a:gdLst>
              <a:gd name="connsiteX0" fmla="*/ 823780 w 922634"/>
              <a:gd name="connsiteY0" fmla="*/ 1408671 h 1507525"/>
              <a:gd name="connsiteX1" fmla="*/ 922634 w 922634"/>
              <a:gd name="connsiteY1" fmla="*/ 1408671 h 1507525"/>
              <a:gd name="connsiteX2" fmla="*/ 922634 w 922634"/>
              <a:gd name="connsiteY2" fmla="*/ 1507525 h 1507525"/>
              <a:gd name="connsiteX3" fmla="*/ 823780 w 922634"/>
              <a:gd name="connsiteY3" fmla="*/ 1507525 h 1507525"/>
              <a:gd name="connsiteX4" fmla="*/ 659024 w 922634"/>
              <a:gd name="connsiteY4" fmla="*/ 1408671 h 1507525"/>
              <a:gd name="connsiteX5" fmla="*/ 757878 w 922634"/>
              <a:gd name="connsiteY5" fmla="*/ 1408671 h 1507525"/>
              <a:gd name="connsiteX6" fmla="*/ 757878 w 922634"/>
              <a:gd name="connsiteY6" fmla="*/ 1507525 h 1507525"/>
              <a:gd name="connsiteX7" fmla="*/ 659024 w 922634"/>
              <a:gd name="connsiteY7" fmla="*/ 1507525 h 1507525"/>
              <a:gd name="connsiteX8" fmla="*/ 494268 w 922634"/>
              <a:gd name="connsiteY8" fmla="*/ 1408671 h 1507525"/>
              <a:gd name="connsiteX9" fmla="*/ 593122 w 922634"/>
              <a:gd name="connsiteY9" fmla="*/ 1408671 h 1507525"/>
              <a:gd name="connsiteX10" fmla="*/ 593122 w 922634"/>
              <a:gd name="connsiteY10" fmla="*/ 1507525 h 1507525"/>
              <a:gd name="connsiteX11" fmla="*/ 494268 w 922634"/>
              <a:gd name="connsiteY11" fmla="*/ 1507525 h 1507525"/>
              <a:gd name="connsiteX12" fmla="*/ 329512 w 922634"/>
              <a:gd name="connsiteY12" fmla="*/ 1408671 h 1507525"/>
              <a:gd name="connsiteX13" fmla="*/ 428366 w 922634"/>
              <a:gd name="connsiteY13" fmla="*/ 1408671 h 1507525"/>
              <a:gd name="connsiteX14" fmla="*/ 428366 w 922634"/>
              <a:gd name="connsiteY14" fmla="*/ 1507525 h 1507525"/>
              <a:gd name="connsiteX15" fmla="*/ 329512 w 922634"/>
              <a:gd name="connsiteY15" fmla="*/ 1507525 h 1507525"/>
              <a:gd name="connsiteX16" fmla="*/ 164756 w 922634"/>
              <a:gd name="connsiteY16" fmla="*/ 1408671 h 1507525"/>
              <a:gd name="connsiteX17" fmla="*/ 263610 w 922634"/>
              <a:gd name="connsiteY17" fmla="*/ 1408671 h 1507525"/>
              <a:gd name="connsiteX18" fmla="*/ 263610 w 922634"/>
              <a:gd name="connsiteY18" fmla="*/ 1507525 h 1507525"/>
              <a:gd name="connsiteX19" fmla="*/ 164756 w 922634"/>
              <a:gd name="connsiteY19" fmla="*/ 1507525 h 1507525"/>
              <a:gd name="connsiteX20" fmla="*/ 0 w 922634"/>
              <a:gd name="connsiteY20" fmla="*/ 1408671 h 1507525"/>
              <a:gd name="connsiteX21" fmla="*/ 98854 w 922634"/>
              <a:gd name="connsiteY21" fmla="*/ 1408671 h 1507525"/>
              <a:gd name="connsiteX22" fmla="*/ 98854 w 922634"/>
              <a:gd name="connsiteY22" fmla="*/ 1507525 h 1507525"/>
              <a:gd name="connsiteX23" fmla="*/ 0 w 922634"/>
              <a:gd name="connsiteY23" fmla="*/ 1507525 h 1507525"/>
              <a:gd name="connsiteX24" fmla="*/ 823780 w 922634"/>
              <a:gd name="connsiteY24" fmla="*/ 1252152 h 1507525"/>
              <a:gd name="connsiteX25" fmla="*/ 922634 w 922634"/>
              <a:gd name="connsiteY25" fmla="*/ 1252152 h 1507525"/>
              <a:gd name="connsiteX26" fmla="*/ 922634 w 922634"/>
              <a:gd name="connsiteY26" fmla="*/ 1351006 h 1507525"/>
              <a:gd name="connsiteX27" fmla="*/ 823780 w 922634"/>
              <a:gd name="connsiteY27" fmla="*/ 1351006 h 1507525"/>
              <a:gd name="connsiteX28" fmla="*/ 659024 w 922634"/>
              <a:gd name="connsiteY28" fmla="*/ 1252152 h 1507525"/>
              <a:gd name="connsiteX29" fmla="*/ 757878 w 922634"/>
              <a:gd name="connsiteY29" fmla="*/ 1252152 h 1507525"/>
              <a:gd name="connsiteX30" fmla="*/ 757878 w 922634"/>
              <a:gd name="connsiteY30" fmla="*/ 1351006 h 1507525"/>
              <a:gd name="connsiteX31" fmla="*/ 659024 w 922634"/>
              <a:gd name="connsiteY31" fmla="*/ 1351006 h 1507525"/>
              <a:gd name="connsiteX32" fmla="*/ 494268 w 922634"/>
              <a:gd name="connsiteY32" fmla="*/ 1252152 h 1507525"/>
              <a:gd name="connsiteX33" fmla="*/ 593122 w 922634"/>
              <a:gd name="connsiteY33" fmla="*/ 1252152 h 1507525"/>
              <a:gd name="connsiteX34" fmla="*/ 593122 w 922634"/>
              <a:gd name="connsiteY34" fmla="*/ 1351006 h 1507525"/>
              <a:gd name="connsiteX35" fmla="*/ 494268 w 922634"/>
              <a:gd name="connsiteY35" fmla="*/ 1351006 h 1507525"/>
              <a:gd name="connsiteX36" fmla="*/ 329512 w 922634"/>
              <a:gd name="connsiteY36" fmla="*/ 1252152 h 1507525"/>
              <a:gd name="connsiteX37" fmla="*/ 428366 w 922634"/>
              <a:gd name="connsiteY37" fmla="*/ 1252152 h 1507525"/>
              <a:gd name="connsiteX38" fmla="*/ 428366 w 922634"/>
              <a:gd name="connsiteY38" fmla="*/ 1351006 h 1507525"/>
              <a:gd name="connsiteX39" fmla="*/ 329512 w 922634"/>
              <a:gd name="connsiteY39" fmla="*/ 1351006 h 1507525"/>
              <a:gd name="connsiteX40" fmla="*/ 164756 w 922634"/>
              <a:gd name="connsiteY40" fmla="*/ 1252152 h 1507525"/>
              <a:gd name="connsiteX41" fmla="*/ 263610 w 922634"/>
              <a:gd name="connsiteY41" fmla="*/ 1252152 h 1507525"/>
              <a:gd name="connsiteX42" fmla="*/ 263610 w 922634"/>
              <a:gd name="connsiteY42" fmla="*/ 1351006 h 1507525"/>
              <a:gd name="connsiteX43" fmla="*/ 164756 w 922634"/>
              <a:gd name="connsiteY43" fmla="*/ 1351006 h 1507525"/>
              <a:gd name="connsiteX44" fmla="*/ 0 w 922634"/>
              <a:gd name="connsiteY44" fmla="*/ 1252152 h 1507525"/>
              <a:gd name="connsiteX45" fmla="*/ 98854 w 922634"/>
              <a:gd name="connsiteY45" fmla="*/ 1252152 h 1507525"/>
              <a:gd name="connsiteX46" fmla="*/ 98854 w 922634"/>
              <a:gd name="connsiteY46" fmla="*/ 1351006 h 1507525"/>
              <a:gd name="connsiteX47" fmla="*/ 0 w 922634"/>
              <a:gd name="connsiteY47" fmla="*/ 1351006 h 1507525"/>
              <a:gd name="connsiteX48" fmla="*/ 823780 w 922634"/>
              <a:gd name="connsiteY48" fmla="*/ 1095633 h 1507525"/>
              <a:gd name="connsiteX49" fmla="*/ 922634 w 922634"/>
              <a:gd name="connsiteY49" fmla="*/ 1095633 h 1507525"/>
              <a:gd name="connsiteX50" fmla="*/ 922634 w 922634"/>
              <a:gd name="connsiteY50" fmla="*/ 1194487 h 1507525"/>
              <a:gd name="connsiteX51" fmla="*/ 823780 w 922634"/>
              <a:gd name="connsiteY51" fmla="*/ 1194487 h 1507525"/>
              <a:gd name="connsiteX52" fmla="*/ 659024 w 922634"/>
              <a:gd name="connsiteY52" fmla="*/ 1095633 h 1507525"/>
              <a:gd name="connsiteX53" fmla="*/ 757878 w 922634"/>
              <a:gd name="connsiteY53" fmla="*/ 1095633 h 1507525"/>
              <a:gd name="connsiteX54" fmla="*/ 757878 w 922634"/>
              <a:gd name="connsiteY54" fmla="*/ 1194487 h 1507525"/>
              <a:gd name="connsiteX55" fmla="*/ 659024 w 922634"/>
              <a:gd name="connsiteY55" fmla="*/ 1194487 h 1507525"/>
              <a:gd name="connsiteX56" fmla="*/ 494268 w 922634"/>
              <a:gd name="connsiteY56" fmla="*/ 1095633 h 1507525"/>
              <a:gd name="connsiteX57" fmla="*/ 593122 w 922634"/>
              <a:gd name="connsiteY57" fmla="*/ 1095633 h 1507525"/>
              <a:gd name="connsiteX58" fmla="*/ 593122 w 922634"/>
              <a:gd name="connsiteY58" fmla="*/ 1194487 h 1507525"/>
              <a:gd name="connsiteX59" fmla="*/ 494268 w 922634"/>
              <a:gd name="connsiteY59" fmla="*/ 1194487 h 1507525"/>
              <a:gd name="connsiteX60" fmla="*/ 329512 w 922634"/>
              <a:gd name="connsiteY60" fmla="*/ 1095633 h 1507525"/>
              <a:gd name="connsiteX61" fmla="*/ 428366 w 922634"/>
              <a:gd name="connsiteY61" fmla="*/ 1095633 h 1507525"/>
              <a:gd name="connsiteX62" fmla="*/ 428366 w 922634"/>
              <a:gd name="connsiteY62" fmla="*/ 1194487 h 1507525"/>
              <a:gd name="connsiteX63" fmla="*/ 329512 w 922634"/>
              <a:gd name="connsiteY63" fmla="*/ 1194487 h 1507525"/>
              <a:gd name="connsiteX64" fmla="*/ 164756 w 922634"/>
              <a:gd name="connsiteY64" fmla="*/ 1095633 h 1507525"/>
              <a:gd name="connsiteX65" fmla="*/ 263610 w 922634"/>
              <a:gd name="connsiteY65" fmla="*/ 1095633 h 1507525"/>
              <a:gd name="connsiteX66" fmla="*/ 263610 w 922634"/>
              <a:gd name="connsiteY66" fmla="*/ 1194487 h 1507525"/>
              <a:gd name="connsiteX67" fmla="*/ 164756 w 922634"/>
              <a:gd name="connsiteY67" fmla="*/ 1194487 h 1507525"/>
              <a:gd name="connsiteX68" fmla="*/ 0 w 922634"/>
              <a:gd name="connsiteY68" fmla="*/ 1095633 h 1507525"/>
              <a:gd name="connsiteX69" fmla="*/ 98854 w 922634"/>
              <a:gd name="connsiteY69" fmla="*/ 1095633 h 1507525"/>
              <a:gd name="connsiteX70" fmla="*/ 98854 w 922634"/>
              <a:gd name="connsiteY70" fmla="*/ 1194487 h 1507525"/>
              <a:gd name="connsiteX71" fmla="*/ 0 w 922634"/>
              <a:gd name="connsiteY71" fmla="*/ 1194487 h 1507525"/>
              <a:gd name="connsiteX72" fmla="*/ 823780 w 922634"/>
              <a:gd name="connsiteY72" fmla="*/ 939114 h 1507525"/>
              <a:gd name="connsiteX73" fmla="*/ 922634 w 922634"/>
              <a:gd name="connsiteY73" fmla="*/ 939114 h 1507525"/>
              <a:gd name="connsiteX74" fmla="*/ 922634 w 922634"/>
              <a:gd name="connsiteY74" fmla="*/ 1037968 h 1507525"/>
              <a:gd name="connsiteX75" fmla="*/ 823780 w 922634"/>
              <a:gd name="connsiteY75" fmla="*/ 1037968 h 1507525"/>
              <a:gd name="connsiteX76" fmla="*/ 659024 w 922634"/>
              <a:gd name="connsiteY76" fmla="*/ 939114 h 1507525"/>
              <a:gd name="connsiteX77" fmla="*/ 757878 w 922634"/>
              <a:gd name="connsiteY77" fmla="*/ 939114 h 1507525"/>
              <a:gd name="connsiteX78" fmla="*/ 757878 w 922634"/>
              <a:gd name="connsiteY78" fmla="*/ 1037968 h 1507525"/>
              <a:gd name="connsiteX79" fmla="*/ 659024 w 922634"/>
              <a:gd name="connsiteY79" fmla="*/ 1037968 h 1507525"/>
              <a:gd name="connsiteX80" fmla="*/ 494268 w 922634"/>
              <a:gd name="connsiteY80" fmla="*/ 939114 h 1507525"/>
              <a:gd name="connsiteX81" fmla="*/ 593122 w 922634"/>
              <a:gd name="connsiteY81" fmla="*/ 939114 h 1507525"/>
              <a:gd name="connsiteX82" fmla="*/ 593122 w 922634"/>
              <a:gd name="connsiteY82" fmla="*/ 1037968 h 1507525"/>
              <a:gd name="connsiteX83" fmla="*/ 494268 w 922634"/>
              <a:gd name="connsiteY83" fmla="*/ 1037968 h 1507525"/>
              <a:gd name="connsiteX84" fmla="*/ 329512 w 922634"/>
              <a:gd name="connsiteY84" fmla="*/ 939114 h 1507525"/>
              <a:gd name="connsiteX85" fmla="*/ 428366 w 922634"/>
              <a:gd name="connsiteY85" fmla="*/ 939114 h 1507525"/>
              <a:gd name="connsiteX86" fmla="*/ 428366 w 922634"/>
              <a:gd name="connsiteY86" fmla="*/ 1037968 h 1507525"/>
              <a:gd name="connsiteX87" fmla="*/ 329512 w 922634"/>
              <a:gd name="connsiteY87" fmla="*/ 1037968 h 1507525"/>
              <a:gd name="connsiteX88" fmla="*/ 164756 w 922634"/>
              <a:gd name="connsiteY88" fmla="*/ 939114 h 1507525"/>
              <a:gd name="connsiteX89" fmla="*/ 263610 w 922634"/>
              <a:gd name="connsiteY89" fmla="*/ 939114 h 1507525"/>
              <a:gd name="connsiteX90" fmla="*/ 263610 w 922634"/>
              <a:gd name="connsiteY90" fmla="*/ 1037968 h 1507525"/>
              <a:gd name="connsiteX91" fmla="*/ 164756 w 922634"/>
              <a:gd name="connsiteY91" fmla="*/ 1037968 h 1507525"/>
              <a:gd name="connsiteX92" fmla="*/ 0 w 922634"/>
              <a:gd name="connsiteY92" fmla="*/ 939114 h 1507525"/>
              <a:gd name="connsiteX93" fmla="*/ 98854 w 922634"/>
              <a:gd name="connsiteY93" fmla="*/ 939114 h 1507525"/>
              <a:gd name="connsiteX94" fmla="*/ 98854 w 922634"/>
              <a:gd name="connsiteY94" fmla="*/ 1037968 h 1507525"/>
              <a:gd name="connsiteX95" fmla="*/ 0 w 922634"/>
              <a:gd name="connsiteY95" fmla="*/ 1037968 h 1507525"/>
              <a:gd name="connsiteX96" fmla="*/ 823780 w 922634"/>
              <a:gd name="connsiteY96" fmla="*/ 782595 h 1507525"/>
              <a:gd name="connsiteX97" fmla="*/ 922634 w 922634"/>
              <a:gd name="connsiteY97" fmla="*/ 782595 h 1507525"/>
              <a:gd name="connsiteX98" fmla="*/ 922634 w 922634"/>
              <a:gd name="connsiteY98" fmla="*/ 881449 h 1507525"/>
              <a:gd name="connsiteX99" fmla="*/ 823780 w 922634"/>
              <a:gd name="connsiteY99" fmla="*/ 881449 h 1507525"/>
              <a:gd name="connsiteX100" fmla="*/ 659024 w 922634"/>
              <a:gd name="connsiteY100" fmla="*/ 782595 h 1507525"/>
              <a:gd name="connsiteX101" fmla="*/ 757878 w 922634"/>
              <a:gd name="connsiteY101" fmla="*/ 782595 h 1507525"/>
              <a:gd name="connsiteX102" fmla="*/ 757878 w 922634"/>
              <a:gd name="connsiteY102" fmla="*/ 881449 h 1507525"/>
              <a:gd name="connsiteX103" fmla="*/ 659024 w 922634"/>
              <a:gd name="connsiteY103" fmla="*/ 881449 h 1507525"/>
              <a:gd name="connsiteX104" fmla="*/ 494268 w 922634"/>
              <a:gd name="connsiteY104" fmla="*/ 782595 h 1507525"/>
              <a:gd name="connsiteX105" fmla="*/ 593122 w 922634"/>
              <a:gd name="connsiteY105" fmla="*/ 782595 h 1507525"/>
              <a:gd name="connsiteX106" fmla="*/ 593122 w 922634"/>
              <a:gd name="connsiteY106" fmla="*/ 881449 h 1507525"/>
              <a:gd name="connsiteX107" fmla="*/ 494268 w 922634"/>
              <a:gd name="connsiteY107" fmla="*/ 881449 h 1507525"/>
              <a:gd name="connsiteX108" fmla="*/ 329512 w 922634"/>
              <a:gd name="connsiteY108" fmla="*/ 782595 h 1507525"/>
              <a:gd name="connsiteX109" fmla="*/ 428366 w 922634"/>
              <a:gd name="connsiteY109" fmla="*/ 782595 h 1507525"/>
              <a:gd name="connsiteX110" fmla="*/ 428366 w 922634"/>
              <a:gd name="connsiteY110" fmla="*/ 881449 h 1507525"/>
              <a:gd name="connsiteX111" fmla="*/ 329512 w 922634"/>
              <a:gd name="connsiteY111" fmla="*/ 881449 h 1507525"/>
              <a:gd name="connsiteX112" fmla="*/ 164756 w 922634"/>
              <a:gd name="connsiteY112" fmla="*/ 782595 h 1507525"/>
              <a:gd name="connsiteX113" fmla="*/ 263610 w 922634"/>
              <a:gd name="connsiteY113" fmla="*/ 782595 h 1507525"/>
              <a:gd name="connsiteX114" fmla="*/ 263610 w 922634"/>
              <a:gd name="connsiteY114" fmla="*/ 881449 h 1507525"/>
              <a:gd name="connsiteX115" fmla="*/ 164756 w 922634"/>
              <a:gd name="connsiteY115" fmla="*/ 881449 h 1507525"/>
              <a:gd name="connsiteX116" fmla="*/ 0 w 922634"/>
              <a:gd name="connsiteY116" fmla="*/ 782595 h 1507525"/>
              <a:gd name="connsiteX117" fmla="*/ 98854 w 922634"/>
              <a:gd name="connsiteY117" fmla="*/ 782595 h 1507525"/>
              <a:gd name="connsiteX118" fmla="*/ 98854 w 922634"/>
              <a:gd name="connsiteY118" fmla="*/ 881449 h 1507525"/>
              <a:gd name="connsiteX119" fmla="*/ 0 w 922634"/>
              <a:gd name="connsiteY119" fmla="*/ 881449 h 1507525"/>
              <a:gd name="connsiteX120" fmla="*/ 823780 w 922634"/>
              <a:gd name="connsiteY120" fmla="*/ 626076 h 1507525"/>
              <a:gd name="connsiteX121" fmla="*/ 922634 w 922634"/>
              <a:gd name="connsiteY121" fmla="*/ 626076 h 1507525"/>
              <a:gd name="connsiteX122" fmla="*/ 922634 w 922634"/>
              <a:gd name="connsiteY122" fmla="*/ 724930 h 1507525"/>
              <a:gd name="connsiteX123" fmla="*/ 823780 w 922634"/>
              <a:gd name="connsiteY123" fmla="*/ 724930 h 1507525"/>
              <a:gd name="connsiteX124" fmla="*/ 659024 w 922634"/>
              <a:gd name="connsiteY124" fmla="*/ 626076 h 1507525"/>
              <a:gd name="connsiteX125" fmla="*/ 757878 w 922634"/>
              <a:gd name="connsiteY125" fmla="*/ 626076 h 1507525"/>
              <a:gd name="connsiteX126" fmla="*/ 757878 w 922634"/>
              <a:gd name="connsiteY126" fmla="*/ 724930 h 1507525"/>
              <a:gd name="connsiteX127" fmla="*/ 659024 w 922634"/>
              <a:gd name="connsiteY127" fmla="*/ 724930 h 1507525"/>
              <a:gd name="connsiteX128" fmla="*/ 494268 w 922634"/>
              <a:gd name="connsiteY128" fmla="*/ 626076 h 1507525"/>
              <a:gd name="connsiteX129" fmla="*/ 593122 w 922634"/>
              <a:gd name="connsiteY129" fmla="*/ 626076 h 1507525"/>
              <a:gd name="connsiteX130" fmla="*/ 593122 w 922634"/>
              <a:gd name="connsiteY130" fmla="*/ 724930 h 1507525"/>
              <a:gd name="connsiteX131" fmla="*/ 494268 w 922634"/>
              <a:gd name="connsiteY131" fmla="*/ 724930 h 1507525"/>
              <a:gd name="connsiteX132" fmla="*/ 329512 w 922634"/>
              <a:gd name="connsiteY132" fmla="*/ 626076 h 1507525"/>
              <a:gd name="connsiteX133" fmla="*/ 428366 w 922634"/>
              <a:gd name="connsiteY133" fmla="*/ 626076 h 1507525"/>
              <a:gd name="connsiteX134" fmla="*/ 428366 w 922634"/>
              <a:gd name="connsiteY134" fmla="*/ 724930 h 1507525"/>
              <a:gd name="connsiteX135" fmla="*/ 329512 w 922634"/>
              <a:gd name="connsiteY135" fmla="*/ 724930 h 1507525"/>
              <a:gd name="connsiteX136" fmla="*/ 164756 w 922634"/>
              <a:gd name="connsiteY136" fmla="*/ 626076 h 1507525"/>
              <a:gd name="connsiteX137" fmla="*/ 263610 w 922634"/>
              <a:gd name="connsiteY137" fmla="*/ 626076 h 1507525"/>
              <a:gd name="connsiteX138" fmla="*/ 263610 w 922634"/>
              <a:gd name="connsiteY138" fmla="*/ 724930 h 1507525"/>
              <a:gd name="connsiteX139" fmla="*/ 164756 w 922634"/>
              <a:gd name="connsiteY139" fmla="*/ 724930 h 1507525"/>
              <a:gd name="connsiteX140" fmla="*/ 0 w 922634"/>
              <a:gd name="connsiteY140" fmla="*/ 626076 h 1507525"/>
              <a:gd name="connsiteX141" fmla="*/ 98854 w 922634"/>
              <a:gd name="connsiteY141" fmla="*/ 626076 h 1507525"/>
              <a:gd name="connsiteX142" fmla="*/ 98854 w 922634"/>
              <a:gd name="connsiteY142" fmla="*/ 724930 h 1507525"/>
              <a:gd name="connsiteX143" fmla="*/ 0 w 922634"/>
              <a:gd name="connsiteY143" fmla="*/ 724930 h 1507525"/>
              <a:gd name="connsiteX144" fmla="*/ 823780 w 922634"/>
              <a:gd name="connsiteY144" fmla="*/ 469557 h 1507525"/>
              <a:gd name="connsiteX145" fmla="*/ 922634 w 922634"/>
              <a:gd name="connsiteY145" fmla="*/ 469557 h 1507525"/>
              <a:gd name="connsiteX146" fmla="*/ 922634 w 922634"/>
              <a:gd name="connsiteY146" fmla="*/ 568411 h 1507525"/>
              <a:gd name="connsiteX147" fmla="*/ 823780 w 922634"/>
              <a:gd name="connsiteY147" fmla="*/ 568411 h 1507525"/>
              <a:gd name="connsiteX148" fmla="*/ 659024 w 922634"/>
              <a:gd name="connsiteY148" fmla="*/ 469557 h 1507525"/>
              <a:gd name="connsiteX149" fmla="*/ 757878 w 922634"/>
              <a:gd name="connsiteY149" fmla="*/ 469557 h 1507525"/>
              <a:gd name="connsiteX150" fmla="*/ 757878 w 922634"/>
              <a:gd name="connsiteY150" fmla="*/ 568411 h 1507525"/>
              <a:gd name="connsiteX151" fmla="*/ 659024 w 922634"/>
              <a:gd name="connsiteY151" fmla="*/ 568411 h 1507525"/>
              <a:gd name="connsiteX152" fmla="*/ 494268 w 922634"/>
              <a:gd name="connsiteY152" fmla="*/ 469557 h 1507525"/>
              <a:gd name="connsiteX153" fmla="*/ 593122 w 922634"/>
              <a:gd name="connsiteY153" fmla="*/ 469557 h 1507525"/>
              <a:gd name="connsiteX154" fmla="*/ 593122 w 922634"/>
              <a:gd name="connsiteY154" fmla="*/ 568411 h 1507525"/>
              <a:gd name="connsiteX155" fmla="*/ 494268 w 922634"/>
              <a:gd name="connsiteY155" fmla="*/ 568411 h 1507525"/>
              <a:gd name="connsiteX156" fmla="*/ 329512 w 922634"/>
              <a:gd name="connsiteY156" fmla="*/ 469557 h 1507525"/>
              <a:gd name="connsiteX157" fmla="*/ 428366 w 922634"/>
              <a:gd name="connsiteY157" fmla="*/ 469557 h 1507525"/>
              <a:gd name="connsiteX158" fmla="*/ 428366 w 922634"/>
              <a:gd name="connsiteY158" fmla="*/ 568411 h 1507525"/>
              <a:gd name="connsiteX159" fmla="*/ 329512 w 922634"/>
              <a:gd name="connsiteY159" fmla="*/ 568411 h 1507525"/>
              <a:gd name="connsiteX160" fmla="*/ 164756 w 922634"/>
              <a:gd name="connsiteY160" fmla="*/ 469557 h 1507525"/>
              <a:gd name="connsiteX161" fmla="*/ 263610 w 922634"/>
              <a:gd name="connsiteY161" fmla="*/ 469557 h 1507525"/>
              <a:gd name="connsiteX162" fmla="*/ 263610 w 922634"/>
              <a:gd name="connsiteY162" fmla="*/ 568411 h 1507525"/>
              <a:gd name="connsiteX163" fmla="*/ 164756 w 922634"/>
              <a:gd name="connsiteY163" fmla="*/ 568411 h 1507525"/>
              <a:gd name="connsiteX164" fmla="*/ 0 w 922634"/>
              <a:gd name="connsiteY164" fmla="*/ 469557 h 1507525"/>
              <a:gd name="connsiteX165" fmla="*/ 98854 w 922634"/>
              <a:gd name="connsiteY165" fmla="*/ 469557 h 1507525"/>
              <a:gd name="connsiteX166" fmla="*/ 98854 w 922634"/>
              <a:gd name="connsiteY166" fmla="*/ 568411 h 1507525"/>
              <a:gd name="connsiteX167" fmla="*/ 0 w 922634"/>
              <a:gd name="connsiteY167" fmla="*/ 568411 h 1507525"/>
              <a:gd name="connsiteX168" fmla="*/ 823780 w 922634"/>
              <a:gd name="connsiteY168" fmla="*/ 313038 h 1507525"/>
              <a:gd name="connsiteX169" fmla="*/ 922634 w 922634"/>
              <a:gd name="connsiteY169" fmla="*/ 313038 h 1507525"/>
              <a:gd name="connsiteX170" fmla="*/ 922634 w 922634"/>
              <a:gd name="connsiteY170" fmla="*/ 411892 h 1507525"/>
              <a:gd name="connsiteX171" fmla="*/ 823780 w 922634"/>
              <a:gd name="connsiteY171" fmla="*/ 411892 h 1507525"/>
              <a:gd name="connsiteX172" fmla="*/ 659024 w 922634"/>
              <a:gd name="connsiteY172" fmla="*/ 313038 h 1507525"/>
              <a:gd name="connsiteX173" fmla="*/ 757878 w 922634"/>
              <a:gd name="connsiteY173" fmla="*/ 313038 h 1507525"/>
              <a:gd name="connsiteX174" fmla="*/ 757878 w 922634"/>
              <a:gd name="connsiteY174" fmla="*/ 411892 h 1507525"/>
              <a:gd name="connsiteX175" fmla="*/ 659024 w 922634"/>
              <a:gd name="connsiteY175" fmla="*/ 411892 h 1507525"/>
              <a:gd name="connsiteX176" fmla="*/ 494268 w 922634"/>
              <a:gd name="connsiteY176" fmla="*/ 313038 h 1507525"/>
              <a:gd name="connsiteX177" fmla="*/ 593122 w 922634"/>
              <a:gd name="connsiteY177" fmla="*/ 313038 h 1507525"/>
              <a:gd name="connsiteX178" fmla="*/ 593122 w 922634"/>
              <a:gd name="connsiteY178" fmla="*/ 411892 h 1507525"/>
              <a:gd name="connsiteX179" fmla="*/ 494268 w 922634"/>
              <a:gd name="connsiteY179" fmla="*/ 411892 h 1507525"/>
              <a:gd name="connsiteX180" fmla="*/ 329512 w 922634"/>
              <a:gd name="connsiteY180" fmla="*/ 313038 h 1507525"/>
              <a:gd name="connsiteX181" fmla="*/ 428366 w 922634"/>
              <a:gd name="connsiteY181" fmla="*/ 313038 h 1507525"/>
              <a:gd name="connsiteX182" fmla="*/ 428366 w 922634"/>
              <a:gd name="connsiteY182" fmla="*/ 411892 h 1507525"/>
              <a:gd name="connsiteX183" fmla="*/ 329512 w 922634"/>
              <a:gd name="connsiteY183" fmla="*/ 411892 h 1507525"/>
              <a:gd name="connsiteX184" fmla="*/ 164756 w 922634"/>
              <a:gd name="connsiteY184" fmla="*/ 313038 h 1507525"/>
              <a:gd name="connsiteX185" fmla="*/ 263610 w 922634"/>
              <a:gd name="connsiteY185" fmla="*/ 313038 h 1507525"/>
              <a:gd name="connsiteX186" fmla="*/ 263610 w 922634"/>
              <a:gd name="connsiteY186" fmla="*/ 411892 h 1507525"/>
              <a:gd name="connsiteX187" fmla="*/ 164756 w 922634"/>
              <a:gd name="connsiteY187" fmla="*/ 411892 h 1507525"/>
              <a:gd name="connsiteX188" fmla="*/ 0 w 922634"/>
              <a:gd name="connsiteY188" fmla="*/ 313038 h 1507525"/>
              <a:gd name="connsiteX189" fmla="*/ 98854 w 922634"/>
              <a:gd name="connsiteY189" fmla="*/ 313038 h 1507525"/>
              <a:gd name="connsiteX190" fmla="*/ 98854 w 922634"/>
              <a:gd name="connsiteY190" fmla="*/ 411892 h 1507525"/>
              <a:gd name="connsiteX191" fmla="*/ 0 w 922634"/>
              <a:gd name="connsiteY191" fmla="*/ 411892 h 1507525"/>
              <a:gd name="connsiteX192" fmla="*/ 823780 w 922634"/>
              <a:gd name="connsiteY192" fmla="*/ 156519 h 1507525"/>
              <a:gd name="connsiteX193" fmla="*/ 922634 w 922634"/>
              <a:gd name="connsiteY193" fmla="*/ 156519 h 1507525"/>
              <a:gd name="connsiteX194" fmla="*/ 922634 w 922634"/>
              <a:gd name="connsiteY194" fmla="*/ 255373 h 1507525"/>
              <a:gd name="connsiteX195" fmla="*/ 823780 w 922634"/>
              <a:gd name="connsiteY195" fmla="*/ 255373 h 1507525"/>
              <a:gd name="connsiteX196" fmla="*/ 659024 w 922634"/>
              <a:gd name="connsiteY196" fmla="*/ 156519 h 1507525"/>
              <a:gd name="connsiteX197" fmla="*/ 757878 w 922634"/>
              <a:gd name="connsiteY197" fmla="*/ 156519 h 1507525"/>
              <a:gd name="connsiteX198" fmla="*/ 757878 w 922634"/>
              <a:gd name="connsiteY198" fmla="*/ 255373 h 1507525"/>
              <a:gd name="connsiteX199" fmla="*/ 659024 w 922634"/>
              <a:gd name="connsiteY199" fmla="*/ 255373 h 1507525"/>
              <a:gd name="connsiteX200" fmla="*/ 494268 w 922634"/>
              <a:gd name="connsiteY200" fmla="*/ 156519 h 1507525"/>
              <a:gd name="connsiteX201" fmla="*/ 593122 w 922634"/>
              <a:gd name="connsiteY201" fmla="*/ 156519 h 1507525"/>
              <a:gd name="connsiteX202" fmla="*/ 593122 w 922634"/>
              <a:gd name="connsiteY202" fmla="*/ 255373 h 1507525"/>
              <a:gd name="connsiteX203" fmla="*/ 494268 w 922634"/>
              <a:gd name="connsiteY203" fmla="*/ 255373 h 1507525"/>
              <a:gd name="connsiteX204" fmla="*/ 329512 w 922634"/>
              <a:gd name="connsiteY204" fmla="*/ 156519 h 1507525"/>
              <a:gd name="connsiteX205" fmla="*/ 428366 w 922634"/>
              <a:gd name="connsiteY205" fmla="*/ 156519 h 1507525"/>
              <a:gd name="connsiteX206" fmla="*/ 428366 w 922634"/>
              <a:gd name="connsiteY206" fmla="*/ 255373 h 1507525"/>
              <a:gd name="connsiteX207" fmla="*/ 329512 w 922634"/>
              <a:gd name="connsiteY207" fmla="*/ 255373 h 1507525"/>
              <a:gd name="connsiteX208" fmla="*/ 164756 w 922634"/>
              <a:gd name="connsiteY208" fmla="*/ 156519 h 1507525"/>
              <a:gd name="connsiteX209" fmla="*/ 263610 w 922634"/>
              <a:gd name="connsiteY209" fmla="*/ 156519 h 1507525"/>
              <a:gd name="connsiteX210" fmla="*/ 263610 w 922634"/>
              <a:gd name="connsiteY210" fmla="*/ 255373 h 1507525"/>
              <a:gd name="connsiteX211" fmla="*/ 164756 w 922634"/>
              <a:gd name="connsiteY211" fmla="*/ 255373 h 1507525"/>
              <a:gd name="connsiteX212" fmla="*/ 0 w 922634"/>
              <a:gd name="connsiteY212" fmla="*/ 156519 h 1507525"/>
              <a:gd name="connsiteX213" fmla="*/ 98854 w 922634"/>
              <a:gd name="connsiteY213" fmla="*/ 156519 h 1507525"/>
              <a:gd name="connsiteX214" fmla="*/ 98854 w 922634"/>
              <a:gd name="connsiteY214" fmla="*/ 255373 h 1507525"/>
              <a:gd name="connsiteX215" fmla="*/ 0 w 922634"/>
              <a:gd name="connsiteY215" fmla="*/ 255373 h 1507525"/>
              <a:gd name="connsiteX216" fmla="*/ 823780 w 922634"/>
              <a:gd name="connsiteY216" fmla="*/ 0 h 1507525"/>
              <a:gd name="connsiteX217" fmla="*/ 922634 w 922634"/>
              <a:gd name="connsiteY217" fmla="*/ 0 h 1507525"/>
              <a:gd name="connsiteX218" fmla="*/ 922634 w 922634"/>
              <a:gd name="connsiteY218" fmla="*/ 98854 h 1507525"/>
              <a:gd name="connsiteX219" fmla="*/ 823780 w 922634"/>
              <a:gd name="connsiteY219" fmla="*/ 98854 h 1507525"/>
              <a:gd name="connsiteX220" fmla="*/ 659024 w 922634"/>
              <a:gd name="connsiteY220" fmla="*/ 0 h 1507525"/>
              <a:gd name="connsiteX221" fmla="*/ 757878 w 922634"/>
              <a:gd name="connsiteY221" fmla="*/ 0 h 1507525"/>
              <a:gd name="connsiteX222" fmla="*/ 757878 w 922634"/>
              <a:gd name="connsiteY222" fmla="*/ 98854 h 1507525"/>
              <a:gd name="connsiteX223" fmla="*/ 659024 w 922634"/>
              <a:gd name="connsiteY223" fmla="*/ 98854 h 1507525"/>
              <a:gd name="connsiteX224" fmla="*/ 494268 w 922634"/>
              <a:gd name="connsiteY224" fmla="*/ 0 h 1507525"/>
              <a:gd name="connsiteX225" fmla="*/ 593122 w 922634"/>
              <a:gd name="connsiteY225" fmla="*/ 0 h 1507525"/>
              <a:gd name="connsiteX226" fmla="*/ 593122 w 922634"/>
              <a:gd name="connsiteY226" fmla="*/ 98854 h 1507525"/>
              <a:gd name="connsiteX227" fmla="*/ 494268 w 922634"/>
              <a:gd name="connsiteY227" fmla="*/ 98854 h 1507525"/>
              <a:gd name="connsiteX228" fmla="*/ 329512 w 922634"/>
              <a:gd name="connsiteY228" fmla="*/ 0 h 1507525"/>
              <a:gd name="connsiteX229" fmla="*/ 428366 w 922634"/>
              <a:gd name="connsiteY229" fmla="*/ 0 h 1507525"/>
              <a:gd name="connsiteX230" fmla="*/ 428366 w 922634"/>
              <a:gd name="connsiteY230" fmla="*/ 98854 h 1507525"/>
              <a:gd name="connsiteX231" fmla="*/ 329512 w 922634"/>
              <a:gd name="connsiteY231" fmla="*/ 98854 h 1507525"/>
              <a:gd name="connsiteX232" fmla="*/ 164756 w 922634"/>
              <a:gd name="connsiteY232" fmla="*/ 0 h 1507525"/>
              <a:gd name="connsiteX233" fmla="*/ 263610 w 922634"/>
              <a:gd name="connsiteY233" fmla="*/ 0 h 1507525"/>
              <a:gd name="connsiteX234" fmla="*/ 263610 w 922634"/>
              <a:gd name="connsiteY234" fmla="*/ 98854 h 1507525"/>
              <a:gd name="connsiteX235" fmla="*/ 164756 w 922634"/>
              <a:gd name="connsiteY235" fmla="*/ 98854 h 1507525"/>
              <a:gd name="connsiteX236" fmla="*/ 0 w 922634"/>
              <a:gd name="connsiteY236" fmla="*/ 0 h 1507525"/>
              <a:gd name="connsiteX237" fmla="*/ 98854 w 922634"/>
              <a:gd name="connsiteY237" fmla="*/ 0 h 1507525"/>
              <a:gd name="connsiteX238" fmla="*/ 98854 w 922634"/>
              <a:gd name="connsiteY238" fmla="*/ 98854 h 1507525"/>
              <a:gd name="connsiteX239" fmla="*/ 0 w 922634"/>
              <a:gd name="connsiteY239" fmla="*/ 98854 h 150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922634" h="1507525">
                <a:moveTo>
                  <a:pt x="823780" y="1408671"/>
                </a:moveTo>
                <a:lnTo>
                  <a:pt x="922634" y="1408671"/>
                </a:lnTo>
                <a:lnTo>
                  <a:pt x="922634" y="1507525"/>
                </a:lnTo>
                <a:lnTo>
                  <a:pt x="823780" y="1507525"/>
                </a:lnTo>
                <a:close/>
                <a:moveTo>
                  <a:pt x="659024" y="1408671"/>
                </a:moveTo>
                <a:lnTo>
                  <a:pt x="757878" y="1408671"/>
                </a:lnTo>
                <a:lnTo>
                  <a:pt x="757878" y="1507525"/>
                </a:lnTo>
                <a:lnTo>
                  <a:pt x="659024" y="1507525"/>
                </a:lnTo>
                <a:close/>
                <a:moveTo>
                  <a:pt x="494268" y="1408671"/>
                </a:moveTo>
                <a:lnTo>
                  <a:pt x="593122" y="1408671"/>
                </a:lnTo>
                <a:lnTo>
                  <a:pt x="593122" y="1507525"/>
                </a:lnTo>
                <a:lnTo>
                  <a:pt x="494268" y="1507525"/>
                </a:lnTo>
                <a:close/>
                <a:moveTo>
                  <a:pt x="329512" y="1408671"/>
                </a:moveTo>
                <a:lnTo>
                  <a:pt x="428366" y="1408671"/>
                </a:lnTo>
                <a:lnTo>
                  <a:pt x="428366" y="1507525"/>
                </a:lnTo>
                <a:lnTo>
                  <a:pt x="329512" y="1507525"/>
                </a:lnTo>
                <a:close/>
                <a:moveTo>
                  <a:pt x="164756" y="1408671"/>
                </a:moveTo>
                <a:lnTo>
                  <a:pt x="263610" y="1408671"/>
                </a:lnTo>
                <a:lnTo>
                  <a:pt x="263610" y="1507525"/>
                </a:lnTo>
                <a:lnTo>
                  <a:pt x="164756" y="1507525"/>
                </a:lnTo>
                <a:close/>
                <a:moveTo>
                  <a:pt x="0" y="1408671"/>
                </a:moveTo>
                <a:lnTo>
                  <a:pt x="98854" y="1408671"/>
                </a:lnTo>
                <a:lnTo>
                  <a:pt x="98854" y="1507525"/>
                </a:lnTo>
                <a:lnTo>
                  <a:pt x="0" y="1507525"/>
                </a:lnTo>
                <a:close/>
                <a:moveTo>
                  <a:pt x="823780" y="1252152"/>
                </a:moveTo>
                <a:lnTo>
                  <a:pt x="922634" y="1252152"/>
                </a:lnTo>
                <a:lnTo>
                  <a:pt x="922634" y="1351006"/>
                </a:lnTo>
                <a:lnTo>
                  <a:pt x="823780" y="1351006"/>
                </a:lnTo>
                <a:close/>
                <a:moveTo>
                  <a:pt x="659024" y="1252152"/>
                </a:moveTo>
                <a:lnTo>
                  <a:pt x="757878" y="1252152"/>
                </a:lnTo>
                <a:lnTo>
                  <a:pt x="757878" y="1351006"/>
                </a:lnTo>
                <a:lnTo>
                  <a:pt x="659024" y="1351006"/>
                </a:lnTo>
                <a:close/>
                <a:moveTo>
                  <a:pt x="494268" y="1252152"/>
                </a:moveTo>
                <a:lnTo>
                  <a:pt x="593122" y="1252152"/>
                </a:lnTo>
                <a:lnTo>
                  <a:pt x="593122" y="1351006"/>
                </a:lnTo>
                <a:lnTo>
                  <a:pt x="494268" y="1351006"/>
                </a:lnTo>
                <a:close/>
                <a:moveTo>
                  <a:pt x="329512" y="1252152"/>
                </a:moveTo>
                <a:lnTo>
                  <a:pt x="428366" y="1252152"/>
                </a:lnTo>
                <a:lnTo>
                  <a:pt x="428366" y="1351006"/>
                </a:lnTo>
                <a:lnTo>
                  <a:pt x="329512" y="1351006"/>
                </a:lnTo>
                <a:close/>
                <a:moveTo>
                  <a:pt x="164756" y="1252152"/>
                </a:moveTo>
                <a:lnTo>
                  <a:pt x="263610" y="1252152"/>
                </a:lnTo>
                <a:lnTo>
                  <a:pt x="263610" y="1351006"/>
                </a:lnTo>
                <a:lnTo>
                  <a:pt x="164756" y="1351006"/>
                </a:lnTo>
                <a:close/>
                <a:moveTo>
                  <a:pt x="0" y="1252152"/>
                </a:moveTo>
                <a:lnTo>
                  <a:pt x="98854" y="1252152"/>
                </a:lnTo>
                <a:lnTo>
                  <a:pt x="98854" y="1351006"/>
                </a:lnTo>
                <a:lnTo>
                  <a:pt x="0" y="1351006"/>
                </a:lnTo>
                <a:close/>
                <a:moveTo>
                  <a:pt x="823780" y="1095633"/>
                </a:moveTo>
                <a:lnTo>
                  <a:pt x="922634" y="1095633"/>
                </a:lnTo>
                <a:lnTo>
                  <a:pt x="922634" y="1194487"/>
                </a:lnTo>
                <a:lnTo>
                  <a:pt x="823780" y="1194487"/>
                </a:lnTo>
                <a:close/>
                <a:moveTo>
                  <a:pt x="659024" y="1095633"/>
                </a:moveTo>
                <a:lnTo>
                  <a:pt x="757878" y="1095633"/>
                </a:lnTo>
                <a:lnTo>
                  <a:pt x="757878" y="1194487"/>
                </a:lnTo>
                <a:lnTo>
                  <a:pt x="659024" y="1194487"/>
                </a:lnTo>
                <a:close/>
                <a:moveTo>
                  <a:pt x="494268" y="1095633"/>
                </a:moveTo>
                <a:lnTo>
                  <a:pt x="593122" y="1095633"/>
                </a:lnTo>
                <a:lnTo>
                  <a:pt x="593122" y="1194487"/>
                </a:lnTo>
                <a:lnTo>
                  <a:pt x="494268" y="1194487"/>
                </a:lnTo>
                <a:close/>
                <a:moveTo>
                  <a:pt x="329512" y="1095633"/>
                </a:moveTo>
                <a:lnTo>
                  <a:pt x="428366" y="1095633"/>
                </a:lnTo>
                <a:lnTo>
                  <a:pt x="428366" y="1194487"/>
                </a:lnTo>
                <a:lnTo>
                  <a:pt x="329512" y="1194487"/>
                </a:lnTo>
                <a:close/>
                <a:moveTo>
                  <a:pt x="164756" y="1095633"/>
                </a:moveTo>
                <a:lnTo>
                  <a:pt x="263610" y="1095633"/>
                </a:lnTo>
                <a:lnTo>
                  <a:pt x="263610" y="1194487"/>
                </a:lnTo>
                <a:lnTo>
                  <a:pt x="164756" y="1194487"/>
                </a:lnTo>
                <a:close/>
                <a:moveTo>
                  <a:pt x="0" y="1095633"/>
                </a:moveTo>
                <a:lnTo>
                  <a:pt x="98854" y="1095633"/>
                </a:lnTo>
                <a:lnTo>
                  <a:pt x="98854" y="1194487"/>
                </a:lnTo>
                <a:lnTo>
                  <a:pt x="0" y="1194487"/>
                </a:lnTo>
                <a:close/>
                <a:moveTo>
                  <a:pt x="823780" y="939114"/>
                </a:moveTo>
                <a:lnTo>
                  <a:pt x="922634" y="939114"/>
                </a:lnTo>
                <a:lnTo>
                  <a:pt x="922634" y="1037968"/>
                </a:lnTo>
                <a:lnTo>
                  <a:pt x="823780" y="1037968"/>
                </a:lnTo>
                <a:close/>
                <a:moveTo>
                  <a:pt x="659024" y="939114"/>
                </a:moveTo>
                <a:lnTo>
                  <a:pt x="757878" y="939114"/>
                </a:lnTo>
                <a:lnTo>
                  <a:pt x="757878" y="1037968"/>
                </a:lnTo>
                <a:lnTo>
                  <a:pt x="659024" y="1037968"/>
                </a:lnTo>
                <a:close/>
                <a:moveTo>
                  <a:pt x="494268" y="939114"/>
                </a:moveTo>
                <a:lnTo>
                  <a:pt x="593122" y="939114"/>
                </a:lnTo>
                <a:lnTo>
                  <a:pt x="593122" y="1037968"/>
                </a:lnTo>
                <a:lnTo>
                  <a:pt x="494268" y="1037968"/>
                </a:lnTo>
                <a:close/>
                <a:moveTo>
                  <a:pt x="329512" y="939114"/>
                </a:moveTo>
                <a:lnTo>
                  <a:pt x="428366" y="939114"/>
                </a:lnTo>
                <a:lnTo>
                  <a:pt x="428366" y="1037968"/>
                </a:lnTo>
                <a:lnTo>
                  <a:pt x="329512" y="1037968"/>
                </a:lnTo>
                <a:close/>
                <a:moveTo>
                  <a:pt x="164756" y="939114"/>
                </a:moveTo>
                <a:lnTo>
                  <a:pt x="263610" y="939114"/>
                </a:lnTo>
                <a:lnTo>
                  <a:pt x="263610" y="1037968"/>
                </a:lnTo>
                <a:lnTo>
                  <a:pt x="164756" y="1037968"/>
                </a:lnTo>
                <a:close/>
                <a:moveTo>
                  <a:pt x="0" y="939114"/>
                </a:moveTo>
                <a:lnTo>
                  <a:pt x="98854" y="939114"/>
                </a:lnTo>
                <a:lnTo>
                  <a:pt x="98854" y="1037968"/>
                </a:lnTo>
                <a:lnTo>
                  <a:pt x="0" y="1037968"/>
                </a:lnTo>
                <a:close/>
                <a:moveTo>
                  <a:pt x="823780" y="782595"/>
                </a:moveTo>
                <a:lnTo>
                  <a:pt x="922634" y="782595"/>
                </a:lnTo>
                <a:lnTo>
                  <a:pt x="922634" y="881449"/>
                </a:lnTo>
                <a:lnTo>
                  <a:pt x="823780" y="881449"/>
                </a:lnTo>
                <a:close/>
                <a:moveTo>
                  <a:pt x="659024" y="782595"/>
                </a:moveTo>
                <a:lnTo>
                  <a:pt x="757878" y="782595"/>
                </a:lnTo>
                <a:lnTo>
                  <a:pt x="757878" y="881449"/>
                </a:lnTo>
                <a:lnTo>
                  <a:pt x="659024" y="881449"/>
                </a:lnTo>
                <a:close/>
                <a:moveTo>
                  <a:pt x="494268" y="782595"/>
                </a:moveTo>
                <a:lnTo>
                  <a:pt x="593122" y="782595"/>
                </a:lnTo>
                <a:lnTo>
                  <a:pt x="593122" y="881449"/>
                </a:lnTo>
                <a:lnTo>
                  <a:pt x="494268" y="881449"/>
                </a:lnTo>
                <a:close/>
                <a:moveTo>
                  <a:pt x="329512" y="782595"/>
                </a:moveTo>
                <a:lnTo>
                  <a:pt x="428366" y="782595"/>
                </a:lnTo>
                <a:lnTo>
                  <a:pt x="428366" y="881449"/>
                </a:lnTo>
                <a:lnTo>
                  <a:pt x="329512" y="881449"/>
                </a:lnTo>
                <a:close/>
                <a:moveTo>
                  <a:pt x="164756" y="782595"/>
                </a:moveTo>
                <a:lnTo>
                  <a:pt x="263610" y="782595"/>
                </a:lnTo>
                <a:lnTo>
                  <a:pt x="263610" y="881449"/>
                </a:lnTo>
                <a:lnTo>
                  <a:pt x="164756" y="881449"/>
                </a:lnTo>
                <a:close/>
                <a:moveTo>
                  <a:pt x="0" y="782595"/>
                </a:moveTo>
                <a:lnTo>
                  <a:pt x="98854" y="782595"/>
                </a:lnTo>
                <a:lnTo>
                  <a:pt x="98854" y="881449"/>
                </a:lnTo>
                <a:lnTo>
                  <a:pt x="0" y="881449"/>
                </a:lnTo>
                <a:close/>
                <a:moveTo>
                  <a:pt x="823780" y="626076"/>
                </a:moveTo>
                <a:lnTo>
                  <a:pt x="922634" y="626076"/>
                </a:lnTo>
                <a:lnTo>
                  <a:pt x="922634" y="724930"/>
                </a:lnTo>
                <a:lnTo>
                  <a:pt x="823780" y="724930"/>
                </a:lnTo>
                <a:close/>
                <a:moveTo>
                  <a:pt x="659024" y="626076"/>
                </a:moveTo>
                <a:lnTo>
                  <a:pt x="757878" y="626076"/>
                </a:lnTo>
                <a:lnTo>
                  <a:pt x="757878" y="724930"/>
                </a:lnTo>
                <a:lnTo>
                  <a:pt x="659024" y="724930"/>
                </a:lnTo>
                <a:close/>
                <a:moveTo>
                  <a:pt x="494268" y="626076"/>
                </a:moveTo>
                <a:lnTo>
                  <a:pt x="593122" y="626076"/>
                </a:lnTo>
                <a:lnTo>
                  <a:pt x="593122" y="724930"/>
                </a:lnTo>
                <a:lnTo>
                  <a:pt x="494268" y="724930"/>
                </a:lnTo>
                <a:close/>
                <a:moveTo>
                  <a:pt x="329512" y="626076"/>
                </a:moveTo>
                <a:lnTo>
                  <a:pt x="428366" y="626076"/>
                </a:lnTo>
                <a:lnTo>
                  <a:pt x="428366" y="724930"/>
                </a:lnTo>
                <a:lnTo>
                  <a:pt x="329512" y="724930"/>
                </a:lnTo>
                <a:close/>
                <a:moveTo>
                  <a:pt x="164756" y="626076"/>
                </a:moveTo>
                <a:lnTo>
                  <a:pt x="263610" y="626076"/>
                </a:lnTo>
                <a:lnTo>
                  <a:pt x="263610" y="724930"/>
                </a:lnTo>
                <a:lnTo>
                  <a:pt x="164756" y="724930"/>
                </a:lnTo>
                <a:close/>
                <a:moveTo>
                  <a:pt x="0" y="626076"/>
                </a:moveTo>
                <a:lnTo>
                  <a:pt x="98854" y="626076"/>
                </a:lnTo>
                <a:lnTo>
                  <a:pt x="98854" y="724930"/>
                </a:lnTo>
                <a:lnTo>
                  <a:pt x="0" y="724930"/>
                </a:lnTo>
                <a:close/>
                <a:moveTo>
                  <a:pt x="823780" y="469557"/>
                </a:moveTo>
                <a:lnTo>
                  <a:pt x="922634" y="469557"/>
                </a:lnTo>
                <a:lnTo>
                  <a:pt x="922634" y="568411"/>
                </a:lnTo>
                <a:lnTo>
                  <a:pt x="823780" y="568411"/>
                </a:lnTo>
                <a:close/>
                <a:moveTo>
                  <a:pt x="659024" y="469557"/>
                </a:moveTo>
                <a:lnTo>
                  <a:pt x="757878" y="469557"/>
                </a:lnTo>
                <a:lnTo>
                  <a:pt x="757878" y="568411"/>
                </a:lnTo>
                <a:lnTo>
                  <a:pt x="659024" y="568411"/>
                </a:lnTo>
                <a:close/>
                <a:moveTo>
                  <a:pt x="494268" y="469557"/>
                </a:moveTo>
                <a:lnTo>
                  <a:pt x="593122" y="469557"/>
                </a:lnTo>
                <a:lnTo>
                  <a:pt x="593122" y="568411"/>
                </a:lnTo>
                <a:lnTo>
                  <a:pt x="494268" y="568411"/>
                </a:lnTo>
                <a:close/>
                <a:moveTo>
                  <a:pt x="329512" y="469557"/>
                </a:moveTo>
                <a:lnTo>
                  <a:pt x="428366" y="469557"/>
                </a:lnTo>
                <a:lnTo>
                  <a:pt x="428366" y="568411"/>
                </a:lnTo>
                <a:lnTo>
                  <a:pt x="329512" y="568411"/>
                </a:lnTo>
                <a:close/>
                <a:moveTo>
                  <a:pt x="164756" y="469557"/>
                </a:moveTo>
                <a:lnTo>
                  <a:pt x="263610" y="469557"/>
                </a:lnTo>
                <a:lnTo>
                  <a:pt x="263610" y="568411"/>
                </a:lnTo>
                <a:lnTo>
                  <a:pt x="164756" y="568411"/>
                </a:lnTo>
                <a:close/>
                <a:moveTo>
                  <a:pt x="0" y="469557"/>
                </a:moveTo>
                <a:lnTo>
                  <a:pt x="98854" y="469557"/>
                </a:lnTo>
                <a:lnTo>
                  <a:pt x="98854" y="568411"/>
                </a:lnTo>
                <a:lnTo>
                  <a:pt x="0" y="568411"/>
                </a:lnTo>
                <a:close/>
                <a:moveTo>
                  <a:pt x="823780" y="313038"/>
                </a:moveTo>
                <a:lnTo>
                  <a:pt x="922634" y="313038"/>
                </a:lnTo>
                <a:lnTo>
                  <a:pt x="922634" y="411892"/>
                </a:lnTo>
                <a:lnTo>
                  <a:pt x="823780" y="411892"/>
                </a:lnTo>
                <a:close/>
                <a:moveTo>
                  <a:pt x="659024" y="313038"/>
                </a:moveTo>
                <a:lnTo>
                  <a:pt x="757878" y="313038"/>
                </a:lnTo>
                <a:lnTo>
                  <a:pt x="757878" y="411892"/>
                </a:lnTo>
                <a:lnTo>
                  <a:pt x="659024" y="411892"/>
                </a:lnTo>
                <a:close/>
                <a:moveTo>
                  <a:pt x="494268" y="313038"/>
                </a:moveTo>
                <a:lnTo>
                  <a:pt x="593122" y="313038"/>
                </a:lnTo>
                <a:lnTo>
                  <a:pt x="593122" y="411892"/>
                </a:lnTo>
                <a:lnTo>
                  <a:pt x="494268" y="411892"/>
                </a:lnTo>
                <a:close/>
                <a:moveTo>
                  <a:pt x="329512" y="313038"/>
                </a:moveTo>
                <a:lnTo>
                  <a:pt x="428366" y="313038"/>
                </a:lnTo>
                <a:lnTo>
                  <a:pt x="428366" y="411892"/>
                </a:lnTo>
                <a:lnTo>
                  <a:pt x="329512" y="411892"/>
                </a:lnTo>
                <a:close/>
                <a:moveTo>
                  <a:pt x="164756" y="313038"/>
                </a:moveTo>
                <a:lnTo>
                  <a:pt x="263610" y="313038"/>
                </a:lnTo>
                <a:lnTo>
                  <a:pt x="263610" y="411892"/>
                </a:lnTo>
                <a:lnTo>
                  <a:pt x="164756" y="411892"/>
                </a:lnTo>
                <a:close/>
                <a:moveTo>
                  <a:pt x="0" y="313038"/>
                </a:moveTo>
                <a:lnTo>
                  <a:pt x="98854" y="313038"/>
                </a:lnTo>
                <a:lnTo>
                  <a:pt x="98854" y="411892"/>
                </a:lnTo>
                <a:lnTo>
                  <a:pt x="0" y="411892"/>
                </a:lnTo>
                <a:close/>
                <a:moveTo>
                  <a:pt x="823780" y="156519"/>
                </a:moveTo>
                <a:lnTo>
                  <a:pt x="922634" y="156519"/>
                </a:lnTo>
                <a:lnTo>
                  <a:pt x="922634" y="255373"/>
                </a:lnTo>
                <a:lnTo>
                  <a:pt x="823780" y="255373"/>
                </a:lnTo>
                <a:close/>
                <a:moveTo>
                  <a:pt x="659024" y="156519"/>
                </a:moveTo>
                <a:lnTo>
                  <a:pt x="757878" y="156519"/>
                </a:lnTo>
                <a:lnTo>
                  <a:pt x="757878" y="255373"/>
                </a:lnTo>
                <a:lnTo>
                  <a:pt x="659024" y="255373"/>
                </a:lnTo>
                <a:close/>
                <a:moveTo>
                  <a:pt x="494268" y="156519"/>
                </a:moveTo>
                <a:lnTo>
                  <a:pt x="593122" y="156519"/>
                </a:lnTo>
                <a:lnTo>
                  <a:pt x="593122" y="255373"/>
                </a:lnTo>
                <a:lnTo>
                  <a:pt x="494268" y="255373"/>
                </a:lnTo>
                <a:close/>
                <a:moveTo>
                  <a:pt x="329512" y="156519"/>
                </a:moveTo>
                <a:lnTo>
                  <a:pt x="428366" y="156519"/>
                </a:lnTo>
                <a:lnTo>
                  <a:pt x="428366" y="255373"/>
                </a:lnTo>
                <a:lnTo>
                  <a:pt x="329512" y="255373"/>
                </a:lnTo>
                <a:close/>
                <a:moveTo>
                  <a:pt x="164756" y="156519"/>
                </a:moveTo>
                <a:lnTo>
                  <a:pt x="263610" y="156519"/>
                </a:lnTo>
                <a:lnTo>
                  <a:pt x="263610" y="255373"/>
                </a:lnTo>
                <a:lnTo>
                  <a:pt x="164756" y="255373"/>
                </a:lnTo>
                <a:close/>
                <a:moveTo>
                  <a:pt x="0" y="156519"/>
                </a:moveTo>
                <a:lnTo>
                  <a:pt x="98854" y="156519"/>
                </a:lnTo>
                <a:lnTo>
                  <a:pt x="98854" y="255373"/>
                </a:lnTo>
                <a:lnTo>
                  <a:pt x="0" y="255373"/>
                </a:lnTo>
                <a:close/>
                <a:moveTo>
                  <a:pt x="823780" y="0"/>
                </a:moveTo>
                <a:lnTo>
                  <a:pt x="922634" y="0"/>
                </a:lnTo>
                <a:lnTo>
                  <a:pt x="922634" y="98854"/>
                </a:lnTo>
                <a:lnTo>
                  <a:pt x="823780" y="98854"/>
                </a:lnTo>
                <a:close/>
                <a:moveTo>
                  <a:pt x="659024" y="0"/>
                </a:moveTo>
                <a:lnTo>
                  <a:pt x="757878" y="0"/>
                </a:lnTo>
                <a:lnTo>
                  <a:pt x="757878" y="98854"/>
                </a:lnTo>
                <a:lnTo>
                  <a:pt x="659024" y="98854"/>
                </a:lnTo>
                <a:close/>
                <a:moveTo>
                  <a:pt x="494268" y="0"/>
                </a:moveTo>
                <a:lnTo>
                  <a:pt x="593122" y="0"/>
                </a:lnTo>
                <a:lnTo>
                  <a:pt x="593122" y="98854"/>
                </a:lnTo>
                <a:lnTo>
                  <a:pt x="494268" y="98854"/>
                </a:lnTo>
                <a:close/>
                <a:moveTo>
                  <a:pt x="329512" y="0"/>
                </a:moveTo>
                <a:lnTo>
                  <a:pt x="428366" y="0"/>
                </a:lnTo>
                <a:lnTo>
                  <a:pt x="428366" y="98854"/>
                </a:lnTo>
                <a:lnTo>
                  <a:pt x="329512" y="98854"/>
                </a:lnTo>
                <a:close/>
                <a:moveTo>
                  <a:pt x="164756" y="0"/>
                </a:moveTo>
                <a:lnTo>
                  <a:pt x="263610" y="0"/>
                </a:lnTo>
                <a:lnTo>
                  <a:pt x="263610" y="98854"/>
                </a:lnTo>
                <a:lnTo>
                  <a:pt x="164756" y="98854"/>
                </a:lnTo>
                <a:close/>
                <a:moveTo>
                  <a:pt x="0" y="0"/>
                </a:moveTo>
                <a:lnTo>
                  <a:pt x="98854" y="0"/>
                </a:lnTo>
                <a:lnTo>
                  <a:pt x="98854" y="98854"/>
                </a:lnTo>
                <a:lnTo>
                  <a:pt x="0" y="988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3435">
              <a:defRPr/>
            </a:pPr>
            <a:endParaRPr lang="zh-CN" altLang="en-US" sz="16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0" name="MH_Text_2"/>
          <p:cNvSpPr/>
          <p:nvPr>
            <p:custDataLst>
              <p:tags r:id="rId2"/>
            </p:custDataLst>
          </p:nvPr>
        </p:nvSpPr>
        <p:spPr>
          <a:xfrm>
            <a:off x="1257440" y="2252689"/>
            <a:ext cx="1060607" cy="430032"/>
          </a:xfrm>
          <a:prstGeom prst="rect">
            <a:avLst/>
          </a:prstGeom>
          <a:solidFill>
            <a:srgbClr val="F57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813435">
              <a:defRPr/>
            </a:pPr>
            <a:r>
              <a:rPr lang="en-US" altLang="zh-CN" sz="213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20</a:t>
            </a:r>
            <a:r>
              <a:rPr lang="en-US" altLang="zh-CN" sz="142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%</a:t>
            </a:r>
            <a:endParaRPr lang="zh-CN" altLang="en-US" sz="2135" dirty="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MH_SubTitle_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7256" y="3137885"/>
            <a:ext cx="1694453" cy="484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defTabSz="813435"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Save Material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MH_Text_5"/>
          <p:cNvSpPr/>
          <p:nvPr>
            <p:custDataLst>
              <p:tags r:id="rId4"/>
            </p:custDataLst>
          </p:nvPr>
        </p:nvSpPr>
        <p:spPr>
          <a:xfrm>
            <a:off x="9502569" y="1351691"/>
            <a:ext cx="1086722" cy="1837255"/>
          </a:xfrm>
          <a:prstGeom prst="rect">
            <a:avLst/>
          </a:prstGeom>
          <a:solidFill>
            <a:srgbClr val="71B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813435">
              <a:defRPr/>
            </a:pPr>
            <a:r>
              <a:rPr lang="en-US" altLang="zh-CN" sz="213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100</a:t>
            </a:r>
            <a:r>
              <a:rPr lang="en-US" altLang="zh-CN" sz="142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%</a:t>
            </a:r>
            <a:endParaRPr lang="zh-CN" altLang="en-US" sz="1425" dirty="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MH_SubTitle_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378394" y="3398611"/>
            <a:ext cx="1874437" cy="484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defTabSz="813435"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Improve professionalism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MH_Other_6"/>
          <p:cNvSpPr/>
          <p:nvPr>
            <p:custDataLst>
              <p:tags r:id="rId6"/>
            </p:custDataLst>
          </p:nvPr>
        </p:nvSpPr>
        <p:spPr>
          <a:xfrm>
            <a:off x="6944311" y="874861"/>
            <a:ext cx="1060607" cy="1818614"/>
          </a:xfrm>
          <a:custGeom>
            <a:avLst/>
            <a:gdLst>
              <a:gd name="connsiteX0" fmla="*/ 823780 w 922634"/>
              <a:gd name="connsiteY0" fmla="*/ 1408671 h 1507525"/>
              <a:gd name="connsiteX1" fmla="*/ 922634 w 922634"/>
              <a:gd name="connsiteY1" fmla="*/ 1408671 h 1507525"/>
              <a:gd name="connsiteX2" fmla="*/ 922634 w 922634"/>
              <a:gd name="connsiteY2" fmla="*/ 1507525 h 1507525"/>
              <a:gd name="connsiteX3" fmla="*/ 823780 w 922634"/>
              <a:gd name="connsiteY3" fmla="*/ 1507525 h 1507525"/>
              <a:gd name="connsiteX4" fmla="*/ 659024 w 922634"/>
              <a:gd name="connsiteY4" fmla="*/ 1408671 h 1507525"/>
              <a:gd name="connsiteX5" fmla="*/ 757878 w 922634"/>
              <a:gd name="connsiteY5" fmla="*/ 1408671 h 1507525"/>
              <a:gd name="connsiteX6" fmla="*/ 757878 w 922634"/>
              <a:gd name="connsiteY6" fmla="*/ 1507525 h 1507525"/>
              <a:gd name="connsiteX7" fmla="*/ 659024 w 922634"/>
              <a:gd name="connsiteY7" fmla="*/ 1507525 h 1507525"/>
              <a:gd name="connsiteX8" fmla="*/ 494268 w 922634"/>
              <a:gd name="connsiteY8" fmla="*/ 1408671 h 1507525"/>
              <a:gd name="connsiteX9" fmla="*/ 593122 w 922634"/>
              <a:gd name="connsiteY9" fmla="*/ 1408671 h 1507525"/>
              <a:gd name="connsiteX10" fmla="*/ 593122 w 922634"/>
              <a:gd name="connsiteY10" fmla="*/ 1507525 h 1507525"/>
              <a:gd name="connsiteX11" fmla="*/ 494268 w 922634"/>
              <a:gd name="connsiteY11" fmla="*/ 1507525 h 1507525"/>
              <a:gd name="connsiteX12" fmla="*/ 329512 w 922634"/>
              <a:gd name="connsiteY12" fmla="*/ 1408671 h 1507525"/>
              <a:gd name="connsiteX13" fmla="*/ 428366 w 922634"/>
              <a:gd name="connsiteY13" fmla="*/ 1408671 h 1507525"/>
              <a:gd name="connsiteX14" fmla="*/ 428366 w 922634"/>
              <a:gd name="connsiteY14" fmla="*/ 1507525 h 1507525"/>
              <a:gd name="connsiteX15" fmla="*/ 329512 w 922634"/>
              <a:gd name="connsiteY15" fmla="*/ 1507525 h 1507525"/>
              <a:gd name="connsiteX16" fmla="*/ 164756 w 922634"/>
              <a:gd name="connsiteY16" fmla="*/ 1408671 h 1507525"/>
              <a:gd name="connsiteX17" fmla="*/ 263610 w 922634"/>
              <a:gd name="connsiteY17" fmla="*/ 1408671 h 1507525"/>
              <a:gd name="connsiteX18" fmla="*/ 263610 w 922634"/>
              <a:gd name="connsiteY18" fmla="*/ 1507525 h 1507525"/>
              <a:gd name="connsiteX19" fmla="*/ 164756 w 922634"/>
              <a:gd name="connsiteY19" fmla="*/ 1507525 h 1507525"/>
              <a:gd name="connsiteX20" fmla="*/ 0 w 922634"/>
              <a:gd name="connsiteY20" fmla="*/ 1408671 h 1507525"/>
              <a:gd name="connsiteX21" fmla="*/ 98854 w 922634"/>
              <a:gd name="connsiteY21" fmla="*/ 1408671 h 1507525"/>
              <a:gd name="connsiteX22" fmla="*/ 98854 w 922634"/>
              <a:gd name="connsiteY22" fmla="*/ 1507525 h 1507525"/>
              <a:gd name="connsiteX23" fmla="*/ 0 w 922634"/>
              <a:gd name="connsiteY23" fmla="*/ 1507525 h 1507525"/>
              <a:gd name="connsiteX24" fmla="*/ 823780 w 922634"/>
              <a:gd name="connsiteY24" fmla="*/ 1252152 h 1507525"/>
              <a:gd name="connsiteX25" fmla="*/ 922634 w 922634"/>
              <a:gd name="connsiteY25" fmla="*/ 1252152 h 1507525"/>
              <a:gd name="connsiteX26" fmla="*/ 922634 w 922634"/>
              <a:gd name="connsiteY26" fmla="*/ 1351006 h 1507525"/>
              <a:gd name="connsiteX27" fmla="*/ 823780 w 922634"/>
              <a:gd name="connsiteY27" fmla="*/ 1351006 h 1507525"/>
              <a:gd name="connsiteX28" fmla="*/ 659024 w 922634"/>
              <a:gd name="connsiteY28" fmla="*/ 1252152 h 1507525"/>
              <a:gd name="connsiteX29" fmla="*/ 757878 w 922634"/>
              <a:gd name="connsiteY29" fmla="*/ 1252152 h 1507525"/>
              <a:gd name="connsiteX30" fmla="*/ 757878 w 922634"/>
              <a:gd name="connsiteY30" fmla="*/ 1351006 h 1507525"/>
              <a:gd name="connsiteX31" fmla="*/ 659024 w 922634"/>
              <a:gd name="connsiteY31" fmla="*/ 1351006 h 1507525"/>
              <a:gd name="connsiteX32" fmla="*/ 494268 w 922634"/>
              <a:gd name="connsiteY32" fmla="*/ 1252152 h 1507525"/>
              <a:gd name="connsiteX33" fmla="*/ 593122 w 922634"/>
              <a:gd name="connsiteY33" fmla="*/ 1252152 h 1507525"/>
              <a:gd name="connsiteX34" fmla="*/ 593122 w 922634"/>
              <a:gd name="connsiteY34" fmla="*/ 1351006 h 1507525"/>
              <a:gd name="connsiteX35" fmla="*/ 494268 w 922634"/>
              <a:gd name="connsiteY35" fmla="*/ 1351006 h 1507525"/>
              <a:gd name="connsiteX36" fmla="*/ 329512 w 922634"/>
              <a:gd name="connsiteY36" fmla="*/ 1252152 h 1507525"/>
              <a:gd name="connsiteX37" fmla="*/ 428366 w 922634"/>
              <a:gd name="connsiteY37" fmla="*/ 1252152 h 1507525"/>
              <a:gd name="connsiteX38" fmla="*/ 428366 w 922634"/>
              <a:gd name="connsiteY38" fmla="*/ 1351006 h 1507525"/>
              <a:gd name="connsiteX39" fmla="*/ 329512 w 922634"/>
              <a:gd name="connsiteY39" fmla="*/ 1351006 h 1507525"/>
              <a:gd name="connsiteX40" fmla="*/ 164756 w 922634"/>
              <a:gd name="connsiteY40" fmla="*/ 1252152 h 1507525"/>
              <a:gd name="connsiteX41" fmla="*/ 263610 w 922634"/>
              <a:gd name="connsiteY41" fmla="*/ 1252152 h 1507525"/>
              <a:gd name="connsiteX42" fmla="*/ 263610 w 922634"/>
              <a:gd name="connsiteY42" fmla="*/ 1351006 h 1507525"/>
              <a:gd name="connsiteX43" fmla="*/ 164756 w 922634"/>
              <a:gd name="connsiteY43" fmla="*/ 1351006 h 1507525"/>
              <a:gd name="connsiteX44" fmla="*/ 0 w 922634"/>
              <a:gd name="connsiteY44" fmla="*/ 1252152 h 1507525"/>
              <a:gd name="connsiteX45" fmla="*/ 98854 w 922634"/>
              <a:gd name="connsiteY45" fmla="*/ 1252152 h 1507525"/>
              <a:gd name="connsiteX46" fmla="*/ 98854 w 922634"/>
              <a:gd name="connsiteY46" fmla="*/ 1351006 h 1507525"/>
              <a:gd name="connsiteX47" fmla="*/ 0 w 922634"/>
              <a:gd name="connsiteY47" fmla="*/ 1351006 h 1507525"/>
              <a:gd name="connsiteX48" fmla="*/ 823780 w 922634"/>
              <a:gd name="connsiteY48" fmla="*/ 1095633 h 1507525"/>
              <a:gd name="connsiteX49" fmla="*/ 922634 w 922634"/>
              <a:gd name="connsiteY49" fmla="*/ 1095633 h 1507525"/>
              <a:gd name="connsiteX50" fmla="*/ 922634 w 922634"/>
              <a:gd name="connsiteY50" fmla="*/ 1194487 h 1507525"/>
              <a:gd name="connsiteX51" fmla="*/ 823780 w 922634"/>
              <a:gd name="connsiteY51" fmla="*/ 1194487 h 1507525"/>
              <a:gd name="connsiteX52" fmla="*/ 659024 w 922634"/>
              <a:gd name="connsiteY52" fmla="*/ 1095633 h 1507525"/>
              <a:gd name="connsiteX53" fmla="*/ 757878 w 922634"/>
              <a:gd name="connsiteY53" fmla="*/ 1095633 h 1507525"/>
              <a:gd name="connsiteX54" fmla="*/ 757878 w 922634"/>
              <a:gd name="connsiteY54" fmla="*/ 1194487 h 1507525"/>
              <a:gd name="connsiteX55" fmla="*/ 659024 w 922634"/>
              <a:gd name="connsiteY55" fmla="*/ 1194487 h 1507525"/>
              <a:gd name="connsiteX56" fmla="*/ 494268 w 922634"/>
              <a:gd name="connsiteY56" fmla="*/ 1095633 h 1507525"/>
              <a:gd name="connsiteX57" fmla="*/ 593122 w 922634"/>
              <a:gd name="connsiteY57" fmla="*/ 1095633 h 1507525"/>
              <a:gd name="connsiteX58" fmla="*/ 593122 w 922634"/>
              <a:gd name="connsiteY58" fmla="*/ 1194487 h 1507525"/>
              <a:gd name="connsiteX59" fmla="*/ 494268 w 922634"/>
              <a:gd name="connsiteY59" fmla="*/ 1194487 h 1507525"/>
              <a:gd name="connsiteX60" fmla="*/ 329512 w 922634"/>
              <a:gd name="connsiteY60" fmla="*/ 1095633 h 1507525"/>
              <a:gd name="connsiteX61" fmla="*/ 428366 w 922634"/>
              <a:gd name="connsiteY61" fmla="*/ 1095633 h 1507525"/>
              <a:gd name="connsiteX62" fmla="*/ 428366 w 922634"/>
              <a:gd name="connsiteY62" fmla="*/ 1194487 h 1507525"/>
              <a:gd name="connsiteX63" fmla="*/ 329512 w 922634"/>
              <a:gd name="connsiteY63" fmla="*/ 1194487 h 1507525"/>
              <a:gd name="connsiteX64" fmla="*/ 164756 w 922634"/>
              <a:gd name="connsiteY64" fmla="*/ 1095633 h 1507525"/>
              <a:gd name="connsiteX65" fmla="*/ 263610 w 922634"/>
              <a:gd name="connsiteY65" fmla="*/ 1095633 h 1507525"/>
              <a:gd name="connsiteX66" fmla="*/ 263610 w 922634"/>
              <a:gd name="connsiteY66" fmla="*/ 1194487 h 1507525"/>
              <a:gd name="connsiteX67" fmla="*/ 164756 w 922634"/>
              <a:gd name="connsiteY67" fmla="*/ 1194487 h 1507525"/>
              <a:gd name="connsiteX68" fmla="*/ 0 w 922634"/>
              <a:gd name="connsiteY68" fmla="*/ 1095633 h 1507525"/>
              <a:gd name="connsiteX69" fmla="*/ 98854 w 922634"/>
              <a:gd name="connsiteY69" fmla="*/ 1095633 h 1507525"/>
              <a:gd name="connsiteX70" fmla="*/ 98854 w 922634"/>
              <a:gd name="connsiteY70" fmla="*/ 1194487 h 1507525"/>
              <a:gd name="connsiteX71" fmla="*/ 0 w 922634"/>
              <a:gd name="connsiteY71" fmla="*/ 1194487 h 1507525"/>
              <a:gd name="connsiteX72" fmla="*/ 823780 w 922634"/>
              <a:gd name="connsiteY72" fmla="*/ 939114 h 1507525"/>
              <a:gd name="connsiteX73" fmla="*/ 922634 w 922634"/>
              <a:gd name="connsiteY73" fmla="*/ 939114 h 1507525"/>
              <a:gd name="connsiteX74" fmla="*/ 922634 w 922634"/>
              <a:gd name="connsiteY74" fmla="*/ 1037968 h 1507525"/>
              <a:gd name="connsiteX75" fmla="*/ 823780 w 922634"/>
              <a:gd name="connsiteY75" fmla="*/ 1037968 h 1507525"/>
              <a:gd name="connsiteX76" fmla="*/ 659024 w 922634"/>
              <a:gd name="connsiteY76" fmla="*/ 939114 h 1507525"/>
              <a:gd name="connsiteX77" fmla="*/ 757878 w 922634"/>
              <a:gd name="connsiteY77" fmla="*/ 939114 h 1507525"/>
              <a:gd name="connsiteX78" fmla="*/ 757878 w 922634"/>
              <a:gd name="connsiteY78" fmla="*/ 1037968 h 1507525"/>
              <a:gd name="connsiteX79" fmla="*/ 659024 w 922634"/>
              <a:gd name="connsiteY79" fmla="*/ 1037968 h 1507525"/>
              <a:gd name="connsiteX80" fmla="*/ 494268 w 922634"/>
              <a:gd name="connsiteY80" fmla="*/ 939114 h 1507525"/>
              <a:gd name="connsiteX81" fmla="*/ 593122 w 922634"/>
              <a:gd name="connsiteY81" fmla="*/ 939114 h 1507525"/>
              <a:gd name="connsiteX82" fmla="*/ 593122 w 922634"/>
              <a:gd name="connsiteY82" fmla="*/ 1037968 h 1507525"/>
              <a:gd name="connsiteX83" fmla="*/ 494268 w 922634"/>
              <a:gd name="connsiteY83" fmla="*/ 1037968 h 1507525"/>
              <a:gd name="connsiteX84" fmla="*/ 329512 w 922634"/>
              <a:gd name="connsiteY84" fmla="*/ 939114 h 1507525"/>
              <a:gd name="connsiteX85" fmla="*/ 428366 w 922634"/>
              <a:gd name="connsiteY85" fmla="*/ 939114 h 1507525"/>
              <a:gd name="connsiteX86" fmla="*/ 428366 w 922634"/>
              <a:gd name="connsiteY86" fmla="*/ 1037968 h 1507525"/>
              <a:gd name="connsiteX87" fmla="*/ 329512 w 922634"/>
              <a:gd name="connsiteY87" fmla="*/ 1037968 h 1507525"/>
              <a:gd name="connsiteX88" fmla="*/ 164756 w 922634"/>
              <a:gd name="connsiteY88" fmla="*/ 939114 h 1507525"/>
              <a:gd name="connsiteX89" fmla="*/ 263610 w 922634"/>
              <a:gd name="connsiteY89" fmla="*/ 939114 h 1507525"/>
              <a:gd name="connsiteX90" fmla="*/ 263610 w 922634"/>
              <a:gd name="connsiteY90" fmla="*/ 1037968 h 1507525"/>
              <a:gd name="connsiteX91" fmla="*/ 164756 w 922634"/>
              <a:gd name="connsiteY91" fmla="*/ 1037968 h 1507525"/>
              <a:gd name="connsiteX92" fmla="*/ 0 w 922634"/>
              <a:gd name="connsiteY92" fmla="*/ 939114 h 1507525"/>
              <a:gd name="connsiteX93" fmla="*/ 98854 w 922634"/>
              <a:gd name="connsiteY93" fmla="*/ 939114 h 1507525"/>
              <a:gd name="connsiteX94" fmla="*/ 98854 w 922634"/>
              <a:gd name="connsiteY94" fmla="*/ 1037968 h 1507525"/>
              <a:gd name="connsiteX95" fmla="*/ 0 w 922634"/>
              <a:gd name="connsiteY95" fmla="*/ 1037968 h 1507525"/>
              <a:gd name="connsiteX96" fmla="*/ 823780 w 922634"/>
              <a:gd name="connsiteY96" fmla="*/ 782595 h 1507525"/>
              <a:gd name="connsiteX97" fmla="*/ 922634 w 922634"/>
              <a:gd name="connsiteY97" fmla="*/ 782595 h 1507525"/>
              <a:gd name="connsiteX98" fmla="*/ 922634 w 922634"/>
              <a:gd name="connsiteY98" fmla="*/ 881449 h 1507525"/>
              <a:gd name="connsiteX99" fmla="*/ 823780 w 922634"/>
              <a:gd name="connsiteY99" fmla="*/ 881449 h 1507525"/>
              <a:gd name="connsiteX100" fmla="*/ 659024 w 922634"/>
              <a:gd name="connsiteY100" fmla="*/ 782595 h 1507525"/>
              <a:gd name="connsiteX101" fmla="*/ 757878 w 922634"/>
              <a:gd name="connsiteY101" fmla="*/ 782595 h 1507525"/>
              <a:gd name="connsiteX102" fmla="*/ 757878 w 922634"/>
              <a:gd name="connsiteY102" fmla="*/ 881449 h 1507525"/>
              <a:gd name="connsiteX103" fmla="*/ 659024 w 922634"/>
              <a:gd name="connsiteY103" fmla="*/ 881449 h 1507525"/>
              <a:gd name="connsiteX104" fmla="*/ 494268 w 922634"/>
              <a:gd name="connsiteY104" fmla="*/ 782595 h 1507525"/>
              <a:gd name="connsiteX105" fmla="*/ 593122 w 922634"/>
              <a:gd name="connsiteY105" fmla="*/ 782595 h 1507525"/>
              <a:gd name="connsiteX106" fmla="*/ 593122 w 922634"/>
              <a:gd name="connsiteY106" fmla="*/ 881449 h 1507525"/>
              <a:gd name="connsiteX107" fmla="*/ 494268 w 922634"/>
              <a:gd name="connsiteY107" fmla="*/ 881449 h 1507525"/>
              <a:gd name="connsiteX108" fmla="*/ 329512 w 922634"/>
              <a:gd name="connsiteY108" fmla="*/ 782595 h 1507525"/>
              <a:gd name="connsiteX109" fmla="*/ 428366 w 922634"/>
              <a:gd name="connsiteY109" fmla="*/ 782595 h 1507525"/>
              <a:gd name="connsiteX110" fmla="*/ 428366 w 922634"/>
              <a:gd name="connsiteY110" fmla="*/ 881449 h 1507525"/>
              <a:gd name="connsiteX111" fmla="*/ 329512 w 922634"/>
              <a:gd name="connsiteY111" fmla="*/ 881449 h 1507525"/>
              <a:gd name="connsiteX112" fmla="*/ 164756 w 922634"/>
              <a:gd name="connsiteY112" fmla="*/ 782595 h 1507525"/>
              <a:gd name="connsiteX113" fmla="*/ 263610 w 922634"/>
              <a:gd name="connsiteY113" fmla="*/ 782595 h 1507525"/>
              <a:gd name="connsiteX114" fmla="*/ 263610 w 922634"/>
              <a:gd name="connsiteY114" fmla="*/ 881449 h 1507525"/>
              <a:gd name="connsiteX115" fmla="*/ 164756 w 922634"/>
              <a:gd name="connsiteY115" fmla="*/ 881449 h 1507525"/>
              <a:gd name="connsiteX116" fmla="*/ 0 w 922634"/>
              <a:gd name="connsiteY116" fmla="*/ 782595 h 1507525"/>
              <a:gd name="connsiteX117" fmla="*/ 98854 w 922634"/>
              <a:gd name="connsiteY117" fmla="*/ 782595 h 1507525"/>
              <a:gd name="connsiteX118" fmla="*/ 98854 w 922634"/>
              <a:gd name="connsiteY118" fmla="*/ 881449 h 1507525"/>
              <a:gd name="connsiteX119" fmla="*/ 0 w 922634"/>
              <a:gd name="connsiteY119" fmla="*/ 881449 h 1507525"/>
              <a:gd name="connsiteX120" fmla="*/ 823780 w 922634"/>
              <a:gd name="connsiteY120" fmla="*/ 626076 h 1507525"/>
              <a:gd name="connsiteX121" fmla="*/ 922634 w 922634"/>
              <a:gd name="connsiteY121" fmla="*/ 626076 h 1507525"/>
              <a:gd name="connsiteX122" fmla="*/ 922634 w 922634"/>
              <a:gd name="connsiteY122" fmla="*/ 724930 h 1507525"/>
              <a:gd name="connsiteX123" fmla="*/ 823780 w 922634"/>
              <a:gd name="connsiteY123" fmla="*/ 724930 h 1507525"/>
              <a:gd name="connsiteX124" fmla="*/ 659024 w 922634"/>
              <a:gd name="connsiteY124" fmla="*/ 626076 h 1507525"/>
              <a:gd name="connsiteX125" fmla="*/ 757878 w 922634"/>
              <a:gd name="connsiteY125" fmla="*/ 626076 h 1507525"/>
              <a:gd name="connsiteX126" fmla="*/ 757878 w 922634"/>
              <a:gd name="connsiteY126" fmla="*/ 724930 h 1507525"/>
              <a:gd name="connsiteX127" fmla="*/ 659024 w 922634"/>
              <a:gd name="connsiteY127" fmla="*/ 724930 h 1507525"/>
              <a:gd name="connsiteX128" fmla="*/ 494268 w 922634"/>
              <a:gd name="connsiteY128" fmla="*/ 626076 h 1507525"/>
              <a:gd name="connsiteX129" fmla="*/ 593122 w 922634"/>
              <a:gd name="connsiteY129" fmla="*/ 626076 h 1507525"/>
              <a:gd name="connsiteX130" fmla="*/ 593122 w 922634"/>
              <a:gd name="connsiteY130" fmla="*/ 724930 h 1507525"/>
              <a:gd name="connsiteX131" fmla="*/ 494268 w 922634"/>
              <a:gd name="connsiteY131" fmla="*/ 724930 h 1507525"/>
              <a:gd name="connsiteX132" fmla="*/ 329512 w 922634"/>
              <a:gd name="connsiteY132" fmla="*/ 626076 h 1507525"/>
              <a:gd name="connsiteX133" fmla="*/ 428366 w 922634"/>
              <a:gd name="connsiteY133" fmla="*/ 626076 h 1507525"/>
              <a:gd name="connsiteX134" fmla="*/ 428366 w 922634"/>
              <a:gd name="connsiteY134" fmla="*/ 724930 h 1507525"/>
              <a:gd name="connsiteX135" fmla="*/ 329512 w 922634"/>
              <a:gd name="connsiteY135" fmla="*/ 724930 h 1507525"/>
              <a:gd name="connsiteX136" fmla="*/ 164756 w 922634"/>
              <a:gd name="connsiteY136" fmla="*/ 626076 h 1507525"/>
              <a:gd name="connsiteX137" fmla="*/ 263610 w 922634"/>
              <a:gd name="connsiteY137" fmla="*/ 626076 h 1507525"/>
              <a:gd name="connsiteX138" fmla="*/ 263610 w 922634"/>
              <a:gd name="connsiteY138" fmla="*/ 724930 h 1507525"/>
              <a:gd name="connsiteX139" fmla="*/ 164756 w 922634"/>
              <a:gd name="connsiteY139" fmla="*/ 724930 h 1507525"/>
              <a:gd name="connsiteX140" fmla="*/ 0 w 922634"/>
              <a:gd name="connsiteY140" fmla="*/ 626076 h 1507525"/>
              <a:gd name="connsiteX141" fmla="*/ 98854 w 922634"/>
              <a:gd name="connsiteY141" fmla="*/ 626076 h 1507525"/>
              <a:gd name="connsiteX142" fmla="*/ 98854 w 922634"/>
              <a:gd name="connsiteY142" fmla="*/ 724930 h 1507525"/>
              <a:gd name="connsiteX143" fmla="*/ 0 w 922634"/>
              <a:gd name="connsiteY143" fmla="*/ 724930 h 1507525"/>
              <a:gd name="connsiteX144" fmla="*/ 823780 w 922634"/>
              <a:gd name="connsiteY144" fmla="*/ 469557 h 1507525"/>
              <a:gd name="connsiteX145" fmla="*/ 922634 w 922634"/>
              <a:gd name="connsiteY145" fmla="*/ 469557 h 1507525"/>
              <a:gd name="connsiteX146" fmla="*/ 922634 w 922634"/>
              <a:gd name="connsiteY146" fmla="*/ 568411 h 1507525"/>
              <a:gd name="connsiteX147" fmla="*/ 823780 w 922634"/>
              <a:gd name="connsiteY147" fmla="*/ 568411 h 1507525"/>
              <a:gd name="connsiteX148" fmla="*/ 659024 w 922634"/>
              <a:gd name="connsiteY148" fmla="*/ 469557 h 1507525"/>
              <a:gd name="connsiteX149" fmla="*/ 757878 w 922634"/>
              <a:gd name="connsiteY149" fmla="*/ 469557 h 1507525"/>
              <a:gd name="connsiteX150" fmla="*/ 757878 w 922634"/>
              <a:gd name="connsiteY150" fmla="*/ 568411 h 1507525"/>
              <a:gd name="connsiteX151" fmla="*/ 659024 w 922634"/>
              <a:gd name="connsiteY151" fmla="*/ 568411 h 1507525"/>
              <a:gd name="connsiteX152" fmla="*/ 494268 w 922634"/>
              <a:gd name="connsiteY152" fmla="*/ 469557 h 1507525"/>
              <a:gd name="connsiteX153" fmla="*/ 593122 w 922634"/>
              <a:gd name="connsiteY153" fmla="*/ 469557 h 1507525"/>
              <a:gd name="connsiteX154" fmla="*/ 593122 w 922634"/>
              <a:gd name="connsiteY154" fmla="*/ 568411 h 1507525"/>
              <a:gd name="connsiteX155" fmla="*/ 494268 w 922634"/>
              <a:gd name="connsiteY155" fmla="*/ 568411 h 1507525"/>
              <a:gd name="connsiteX156" fmla="*/ 329512 w 922634"/>
              <a:gd name="connsiteY156" fmla="*/ 469557 h 1507525"/>
              <a:gd name="connsiteX157" fmla="*/ 428366 w 922634"/>
              <a:gd name="connsiteY157" fmla="*/ 469557 h 1507525"/>
              <a:gd name="connsiteX158" fmla="*/ 428366 w 922634"/>
              <a:gd name="connsiteY158" fmla="*/ 568411 h 1507525"/>
              <a:gd name="connsiteX159" fmla="*/ 329512 w 922634"/>
              <a:gd name="connsiteY159" fmla="*/ 568411 h 1507525"/>
              <a:gd name="connsiteX160" fmla="*/ 164756 w 922634"/>
              <a:gd name="connsiteY160" fmla="*/ 469557 h 1507525"/>
              <a:gd name="connsiteX161" fmla="*/ 263610 w 922634"/>
              <a:gd name="connsiteY161" fmla="*/ 469557 h 1507525"/>
              <a:gd name="connsiteX162" fmla="*/ 263610 w 922634"/>
              <a:gd name="connsiteY162" fmla="*/ 568411 h 1507525"/>
              <a:gd name="connsiteX163" fmla="*/ 164756 w 922634"/>
              <a:gd name="connsiteY163" fmla="*/ 568411 h 1507525"/>
              <a:gd name="connsiteX164" fmla="*/ 0 w 922634"/>
              <a:gd name="connsiteY164" fmla="*/ 469557 h 1507525"/>
              <a:gd name="connsiteX165" fmla="*/ 98854 w 922634"/>
              <a:gd name="connsiteY165" fmla="*/ 469557 h 1507525"/>
              <a:gd name="connsiteX166" fmla="*/ 98854 w 922634"/>
              <a:gd name="connsiteY166" fmla="*/ 568411 h 1507525"/>
              <a:gd name="connsiteX167" fmla="*/ 0 w 922634"/>
              <a:gd name="connsiteY167" fmla="*/ 568411 h 1507525"/>
              <a:gd name="connsiteX168" fmla="*/ 823780 w 922634"/>
              <a:gd name="connsiteY168" fmla="*/ 313038 h 1507525"/>
              <a:gd name="connsiteX169" fmla="*/ 922634 w 922634"/>
              <a:gd name="connsiteY169" fmla="*/ 313038 h 1507525"/>
              <a:gd name="connsiteX170" fmla="*/ 922634 w 922634"/>
              <a:gd name="connsiteY170" fmla="*/ 411892 h 1507525"/>
              <a:gd name="connsiteX171" fmla="*/ 823780 w 922634"/>
              <a:gd name="connsiteY171" fmla="*/ 411892 h 1507525"/>
              <a:gd name="connsiteX172" fmla="*/ 659024 w 922634"/>
              <a:gd name="connsiteY172" fmla="*/ 313038 h 1507525"/>
              <a:gd name="connsiteX173" fmla="*/ 757878 w 922634"/>
              <a:gd name="connsiteY173" fmla="*/ 313038 h 1507525"/>
              <a:gd name="connsiteX174" fmla="*/ 757878 w 922634"/>
              <a:gd name="connsiteY174" fmla="*/ 411892 h 1507525"/>
              <a:gd name="connsiteX175" fmla="*/ 659024 w 922634"/>
              <a:gd name="connsiteY175" fmla="*/ 411892 h 1507525"/>
              <a:gd name="connsiteX176" fmla="*/ 494268 w 922634"/>
              <a:gd name="connsiteY176" fmla="*/ 313038 h 1507525"/>
              <a:gd name="connsiteX177" fmla="*/ 593122 w 922634"/>
              <a:gd name="connsiteY177" fmla="*/ 313038 h 1507525"/>
              <a:gd name="connsiteX178" fmla="*/ 593122 w 922634"/>
              <a:gd name="connsiteY178" fmla="*/ 411892 h 1507525"/>
              <a:gd name="connsiteX179" fmla="*/ 494268 w 922634"/>
              <a:gd name="connsiteY179" fmla="*/ 411892 h 1507525"/>
              <a:gd name="connsiteX180" fmla="*/ 329512 w 922634"/>
              <a:gd name="connsiteY180" fmla="*/ 313038 h 1507525"/>
              <a:gd name="connsiteX181" fmla="*/ 428366 w 922634"/>
              <a:gd name="connsiteY181" fmla="*/ 313038 h 1507525"/>
              <a:gd name="connsiteX182" fmla="*/ 428366 w 922634"/>
              <a:gd name="connsiteY182" fmla="*/ 411892 h 1507525"/>
              <a:gd name="connsiteX183" fmla="*/ 329512 w 922634"/>
              <a:gd name="connsiteY183" fmla="*/ 411892 h 1507525"/>
              <a:gd name="connsiteX184" fmla="*/ 164756 w 922634"/>
              <a:gd name="connsiteY184" fmla="*/ 313038 h 1507525"/>
              <a:gd name="connsiteX185" fmla="*/ 263610 w 922634"/>
              <a:gd name="connsiteY185" fmla="*/ 313038 h 1507525"/>
              <a:gd name="connsiteX186" fmla="*/ 263610 w 922634"/>
              <a:gd name="connsiteY186" fmla="*/ 411892 h 1507525"/>
              <a:gd name="connsiteX187" fmla="*/ 164756 w 922634"/>
              <a:gd name="connsiteY187" fmla="*/ 411892 h 1507525"/>
              <a:gd name="connsiteX188" fmla="*/ 0 w 922634"/>
              <a:gd name="connsiteY188" fmla="*/ 313038 h 1507525"/>
              <a:gd name="connsiteX189" fmla="*/ 98854 w 922634"/>
              <a:gd name="connsiteY189" fmla="*/ 313038 h 1507525"/>
              <a:gd name="connsiteX190" fmla="*/ 98854 w 922634"/>
              <a:gd name="connsiteY190" fmla="*/ 411892 h 1507525"/>
              <a:gd name="connsiteX191" fmla="*/ 0 w 922634"/>
              <a:gd name="connsiteY191" fmla="*/ 411892 h 1507525"/>
              <a:gd name="connsiteX192" fmla="*/ 823780 w 922634"/>
              <a:gd name="connsiteY192" fmla="*/ 156519 h 1507525"/>
              <a:gd name="connsiteX193" fmla="*/ 922634 w 922634"/>
              <a:gd name="connsiteY193" fmla="*/ 156519 h 1507525"/>
              <a:gd name="connsiteX194" fmla="*/ 922634 w 922634"/>
              <a:gd name="connsiteY194" fmla="*/ 255373 h 1507525"/>
              <a:gd name="connsiteX195" fmla="*/ 823780 w 922634"/>
              <a:gd name="connsiteY195" fmla="*/ 255373 h 1507525"/>
              <a:gd name="connsiteX196" fmla="*/ 659024 w 922634"/>
              <a:gd name="connsiteY196" fmla="*/ 156519 h 1507525"/>
              <a:gd name="connsiteX197" fmla="*/ 757878 w 922634"/>
              <a:gd name="connsiteY197" fmla="*/ 156519 h 1507525"/>
              <a:gd name="connsiteX198" fmla="*/ 757878 w 922634"/>
              <a:gd name="connsiteY198" fmla="*/ 255373 h 1507525"/>
              <a:gd name="connsiteX199" fmla="*/ 659024 w 922634"/>
              <a:gd name="connsiteY199" fmla="*/ 255373 h 1507525"/>
              <a:gd name="connsiteX200" fmla="*/ 494268 w 922634"/>
              <a:gd name="connsiteY200" fmla="*/ 156519 h 1507525"/>
              <a:gd name="connsiteX201" fmla="*/ 593122 w 922634"/>
              <a:gd name="connsiteY201" fmla="*/ 156519 h 1507525"/>
              <a:gd name="connsiteX202" fmla="*/ 593122 w 922634"/>
              <a:gd name="connsiteY202" fmla="*/ 255373 h 1507525"/>
              <a:gd name="connsiteX203" fmla="*/ 494268 w 922634"/>
              <a:gd name="connsiteY203" fmla="*/ 255373 h 1507525"/>
              <a:gd name="connsiteX204" fmla="*/ 329512 w 922634"/>
              <a:gd name="connsiteY204" fmla="*/ 156519 h 1507525"/>
              <a:gd name="connsiteX205" fmla="*/ 428366 w 922634"/>
              <a:gd name="connsiteY205" fmla="*/ 156519 h 1507525"/>
              <a:gd name="connsiteX206" fmla="*/ 428366 w 922634"/>
              <a:gd name="connsiteY206" fmla="*/ 255373 h 1507525"/>
              <a:gd name="connsiteX207" fmla="*/ 329512 w 922634"/>
              <a:gd name="connsiteY207" fmla="*/ 255373 h 1507525"/>
              <a:gd name="connsiteX208" fmla="*/ 164756 w 922634"/>
              <a:gd name="connsiteY208" fmla="*/ 156519 h 1507525"/>
              <a:gd name="connsiteX209" fmla="*/ 263610 w 922634"/>
              <a:gd name="connsiteY209" fmla="*/ 156519 h 1507525"/>
              <a:gd name="connsiteX210" fmla="*/ 263610 w 922634"/>
              <a:gd name="connsiteY210" fmla="*/ 255373 h 1507525"/>
              <a:gd name="connsiteX211" fmla="*/ 164756 w 922634"/>
              <a:gd name="connsiteY211" fmla="*/ 255373 h 1507525"/>
              <a:gd name="connsiteX212" fmla="*/ 0 w 922634"/>
              <a:gd name="connsiteY212" fmla="*/ 156519 h 1507525"/>
              <a:gd name="connsiteX213" fmla="*/ 98854 w 922634"/>
              <a:gd name="connsiteY213" fmla="*/ 156519 h 1507525"/>
              <a:gd name="connsiteX214" fmla="*/ 98854 w 922634"/>
              <a:gd name="connsiteY214" fmla="*/ 255373 h 1507525"/>
              <a:gd name="connsiteX215" fmla="*/ 0 w 922634"/>
              <a:gd name="connsiteY215" fmla="*/ 255373 h 1507525"/>
              <a:gd name="connsiteX216" fmla="*/ 823780 w 922634"/>
              <a:gd name="connsiteY216" fmla="*/ 0 h 1507525"/>
              <a:gd name="connsiteX217" fmla="*/ 922634 w 922634"/>
              <a:gd name="connsiteY217" fmla="*/ 0 h 1507525"/>
              <a:gd name="connsiteX218" fmla="*/ 922634 w 922634"/>
              <a:gd name="connsiteY218" fmla="*/ 98854 h 1507525"/>
              <a:gd name="connsiteX219" fmla="*/ 823780 w 922634"/>
              <a:gd name="connsiteY219" fmla="*/ 98854 h 1507525"/>
              <a:gd name="connsiteX220" fmla="*/ 659024 w 922634"/>
              <a:gd name="connsiteY220" fmla="*/ 0 h 1507525"/>
              <a:gd name="connsiteX221" fmla="*/ 757878 w 922634"/>
              <a:gd name="connsiteY221" fmla="*/ 0 h 1507525"/>
              <a:gd name="connsiteX222" fmla="*/ 757878 w 922634"/>
              <a:gd name="connsiteY222" fmla="*/ 98854 h 1507525"/>
              <a:gd name="connsiteX223" fmla="*/ 659024 w 922634"/>
              <a:gd name="connsiteY223" fmla="*/ 98854 h 1507525"/>
              <a:gd name="connsiteX224" fmla="*/ 494268 w 922634"/>
              <a:gd name="connsiteY224" fmla="*/ 0 h 1507525"/>
              <a:gd name="connsiteX225" fmla="*/ 593122 w 922634"/>
              <a:gd name="connsiteY225" fmla="*/ 0 h 1507525"/>
              <a:gd name="connsiteX226" fmla="*/ 593122 w 922634"/>
              <a:gd name="connsiteY226" fmla="*/ 98854 h 1507525"/>
              <a:gd name="connsiteX227" fmla="*/ 494268 w 922634"/>
              <a:gd name="connsiteY227" fmla="*/ 98854 h 1507525"/>
              <a:gd name="connsiteX228" fmla="*/ 329512 w 922634"/>
              <a:gd name="connsiteY228" fmla="*/ 0 h 1507525"/>
              <a:gd name="connsiteX229" fmla="*/ 428366 w 922634"/>
              <a:gd name="connsiteY229" fmla="*/ 0 h 1507525"/>
              <a:gd name="connsiteX230" fmla="*/ 428366 w 922634"/>
              <a:gd name="connsiteY230" fmla="*/ 98854 h 1507525"/>
              <a:gd name="connsiteX231" fmla="*/ 329512 w 922634"/>
              <a:gd name="connsiteY231" fmla="*/ 98854 h 1507525"/>
              <a:gd name="connsiteX232" fmla="*/ 164756 w 922634"/>
              <a:gd name="connsiteY232" fmla="*/ 0 h 1507525"/>
              <a:gd name="connsiteX233" fmla="*/ 263610 w 922634"/>
              <a:gd name="connsiteY233" fmla="*/ 0 h 1507525"/>
              <a:gd name="connsiteX234" fmla="*/ 263610 w 922634"/>
              <a:gd name="connsiteY234" fmla="*/ 98854 h 1507525"/>
              <a:gd name="connsiteX235" fmla="*/ 164756 w 922634"/>
              <a:gd name="connsiteY235" fmla="*/ 98854 h 1507525"/>
              <a:gd name="connsiteX236" fmla="*/ 0 w 922634"/>
              <a:gd name="connsiteY236" fmla="*/ 0 h 1507525"/>
              <a:gd name="connsiteX237" fmla="*/ 98854 w 922634"/>
              <a:gd name="connsiteY237" fmla="*/ 0 h 1507525"/>
              <a:gd name="connsiteX238" fmla="*/ 98854 w 922634"/>
              <a:gd name="connsiteY238" fmla="*/ 98854 h 1507525"/>
              <a:gd name="connsiteX239" fmla="*/ 0 w 922634"/>
              <a:gd name="connsiteY239" fmla="*/ 98854 h 150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922634" h="1507525">
                <a:moveTo>
                  <a:pt x="823780" y="1408671"/>
                </a:moveTo>
                <a:lnTo>
                  <a:pt x="922634" y="1408671"/>
                </a:lnTo>
                <a:lnTo>
                  <a:pt x="922634" y="1507525"/>
                </a:lnTo>
                <a:lnTo>
                  <a:pt x="823780" y="1507525"/>
                </a:lnTo>
                <a:close/>
                <a:moveTo>
                  <a:pt x="659024" y="1408671"/>
                </a:moveTo>
                <a:lnTo>
                  <a:pt x="757878" y="1408671"/>
                </a:lnTo>
                <a:lnTo>
                  <a:pt x="757878" y="1507525"/>
                </a:lnTo>
                <a:lnTo>
                  <a:pt x="659024" y="1507525"/>
                </a:lnTo>
                <a:close/>
                <a:moveTo>
                  <a:pt x="494268" y="1408671"/>
                </a:moveTo>
                <a:lnTo>
                  <a:pt x="593122" y="1408671"/>
                </a:lnTo>
                <a:lnTo>
                  <a:pt x="593122" y="1507525"/>
                </a:lnTo>
                <a:lnTo>
                  <a:pt x="494268" y="1507525"/>
                </a:lnTo>
                <a:close/>
                <a:moveTo>
                  <a:pt x="329512" y="1408671"/>
                </a:moveTo>
                <a:lnTo>
                  <a:pt x="428366" y="1408671"/>
                </a:lnTo>
                <a:lnTo>
                  <a:pt x="428366" y="1507525"/>
                </a:lnTo>
                <a:lnTo>
                  <a:pt x="329512" y="1507525"/>
                </a:lnTo>
                <a:close/>
                <a:moveTo>
                  <a:pt x="164756" y="1408671"/>
                </a:moveTo>
                <a:lnTo>
                  <a:pt x="263610" y="1408671"/>
                </a:lnTo>
                <a:lnTo>
                  <a:pt x="263610" y="1507525"/>
                </a:lnTo>
                <a:lnTo>
                  <a:pt x="164756" y="1507525"/>
                </a:lnTo>
                <a:close/>
                <a:moveTo>
                  <a:pt x="0" y="1408671"/>
                </a:moveTo>
                <a:lnTo>
                  <a:pt x="98854" y="1408671"/>
                </a:lnTo>
                <a:lnTo>
                  <a:pt x="98854" y="1507525"/>
                </a:lnTo>
                <a:lnTo>
                  <a:pt x="0" y="1507525"/>
                </a:lnTo>
                <a:close/>
                <a:moveTo>
                  <a:pt x="823780" y="1252152"/>
                </a:moveTo>
                <a:lnTo>
                  <a:pt x="922634" y="1252152"/>
                </a:lnTo>
                <a:lnTo>
                  <a:pt x="922634" y="1351006"/>
                </a:lnTo>
                <a:lnTo>
                  <a:pt x="823780" y="1351006"/>
                </a:lnTo>
                <a:close/>
                <a:moveTo>
                  <a:pt x="659024" y="1252152"/>
                </a:moveTo>
                <a:lnTo>
                  <a:pt x="757878" y="1252152"/>
                </a:lnTo>
                <a:lnTo>
                  <a:pt x="757878" y="1351006"/>
                </a:lnTo>
                <a:lnTo>
                  <a:pt x="659024" y="1351006"/>
                </a:lnTo>
                <a:close/>
                <a:moveTo>
                  <a:pt x="494268" y="1252152"/>
                </a:moveTo>
                <a:lnTo>
                  <a:pt x="593122" y="1252152"/>
                </a:lnTo>
                <a:lnTo>
                  <a:pt x="593122" y="1351006"/>
                </a:lnTo>
                <a:lnTo>
                  <a:pt x="494268" y="1351006"/>
                </a:lnTo>
                <a:close/>
                <a:moveTo>
                  <a:pt x="329512" y="1252152"/>
                </a:moveTo>
                <a:lnTo>
                  <a:pt x="428366" y="1252152"/>
                </a:lnTo>
                <a:lnTo>
                  <a:pt x="428366" y="1351006"/>
                </a:lnTo>
                <a:lnTo>
                  <a:pt x="329512" y="1351006"/>
                </a:lnTo>
                <a:close/>
                <a:moveTo>
                  <a:pt x="164756" y="1252152"/>
                </a:moveTo>
                <a:lnTo>
                  <a:pt x="263610" y="1252152"/>
                </a:lnTo>
                <a:lnTo>
                  <a:pt x="263610" y="1351006"/>
                </a:lnTo>
                <a:lnTo>
                  <a:pt x="164756" y="1351006"/>
                </a:lnTo>
                <a:close/>
                <a:moveTo>
                  <a:pt x="0" y="1252152"/>
                </a:moveTo>
                <a:lnTo>
                  <a:pt x="98854" y="1252152"/>
                </a:lnTo>
                <a:lnTo>
                  <a:pt x="98854" y="1351006"/>
                </a:lnTo>
                <a:lnTo>
                  <a:pt x="0" y="1351006"/>
                </a:lnTo>
                <a:close/>
                <a:moveTo>
                  <a:pt x="823780" y="1095633"/>
                </a:moveTo>
                <a:lnTo>
                  <a:pt x="922634" y="1095633"/>
                </a:lnTo>
                <a:lnTo>
                  <a:pt x="922634" y="1194487"/>
                </a:lnTo>
                <a:lnTo>
                  <a:pt x="823780" y="1194487"/>
                </a:lnTo>
                <a:close/>
                <a:moveTo>
                  <a:pt x="659024" y="1095633"/>
                </a:moveTo>
                <a:lnTo>
                  <a:pt x="757878" y="1095633"/>
                </a:lnTo>
                <a:lnTo>
                  <a:pt x="757878" y="1194487"/>
                </a:lnTo>
                <a:lnTo>
                  <a:pt x="659024" y="1194487"/>
                </a:lnTo>
                <a:close/>
                <a:moveTo>
                  <a:pt x="494268" y="1095633"/>
                </a:moveTo>
                <a:lnTo>
                  <a:pt x="593122" y="1095633"/>
                </a:lnTo>
                <a:lnTo>
                  <a:pt x="593122" y="1194487"/>
                </a:lnTo>
                <a:lnTo>
                  <a:pt x="494268" y="1194487"/>
                </a:lnTo>
                <a:close/>
                <a:moveTo>
                  <a:pt x="329512" y="1095633"/>
                </a:moveTo>
                <a:lnTo>
                  <a:pt x="428366" y="1095633"/>
                </a:lnTo>
                <a:lnTo>
                  <a:pt x="428366" y="1194487"/>
                </a:lnTo>
                <a:lnTo>
                  <a:pt x="329512" y="1194487"/>
                </a:lnTo>
                <a:close/>
                <a:moveTo>
                  <a:pt x="164756" y="1095633"/>
                </a:moveTo>
                <a:lnTo>
                  <a:pt x="263610" y="1095633"/>
                </a:lnTo>
                <a:lnTo>
                  <a:pt x="263610" y="1194487"/>
                </a:lnTo>
                <a:lnTo>
                  <a:pt x="164756" y="1194487"/>
                </a:lnTo>
                <a:close/>
                <a:moveTo>
                  <a:pt x="0" y="1095633"/>
                </a:moveTo>
                <a:lnTo>
                  <a:pt x="98854" y="1095633"/>
                </a:lnTo>
                <a:lnTo>
                  <a:pt x="98854" y="1194487"/>
                </a:lnTo>
                <a:lnTo>
                  <a:pt x="0" y="1194487"/>
                </a:lnTo>
                <a:close/>
                <a:moveTo>
                  <a:pt x="823780" y="939114"/>
                </a:moveTo>
                <a:lnTo>
                  <a:pt x="922634" y="939114"/>
                </a:lnTo>
                <a:lnTo>
                  <a:pt x="922634" y="1037968"/>
                </a:lnTo>
                <a:lnTo>
                  <a:pt x="823780" y="1037968"/>
                </a:lnTo>
                <a:close/>
                <a:moveTo>
                  <a:pt x="659024" y="939114"/>
                </a:moveTo>
                <a:lnTo>
                  <a:pt x="757878" y="939114"/>
                </a:lnTo>
                <a:lnTo>
                  <a:pt x="757878" y="1037968"/>
                </a:lnTo>
                <a:lnTo>
                  <a:pt x="659024" y="1037968"/>
                </a:lnTo>
                <a:close/>
                <a:moveTo>
                  <a:pt x="494268" y="939114"/>
                </a:moveTo>
                <a:lnTo>
                  <a:pt x="593122" y="939114"/>
                </a:lnTo>
                <a:lnTo>
                  <a:pt x="593122" y="1037968"/>
                </a:lnTo>
                <a:lnTo>
                  <a:pt x="494268" y="1037968"/>
                </a:lnTo>
                <a:close/>
                <a:moveTo>
                  <a:pt x="329512" y="939114"/>
                </a:moveTo>
                <a:lnTo>
                  <a:pt x="428366" y="939114"/>
                </a:lnTo>
                <a:lnTo>
                  <a:pt x="428366" y="1037968"/>
                </a:lnTo>
                <a:lnTo>
                  <a:pt x="329512" y="1037968"/>
                </a:lnTo>
                <a:close/>
                <a:moveTo>
                  <a:pt x="164756" y="939114"/>
                </a:moveTo>
                <a:lnTo>
                  <a:pt x="263610" y="939114"/>
                </a:lnTo>
                <a:lnTo>
                  <a:pt x="263610" y="1037968"/>
                </a:lnTo>
                <a:lnTo>
                  <a:pt x="164756" y="1037968"/>
                </a:lnTo>
                <a:close/>
                <a:moveTo>
                  <a:pt x="0" y="939114"/>
                </a:moveTo>
                <a:lnTo>
                  <a:pt x="98854" y="939114"/>
                </a:lnTo>
                <a:lnTo>
                  <a:pt x="98854" y="1037968"/>
                </a:lnTo>
                <a:lnTo>
                  <a:pt x="0" y="1037968"/>
                </a:lnTo>
                <a:close/>
                <a:moveTo>
                  <a:pt x="823780" y="782595"/>
                </a:moveTo>
                <a:lnTo>
                  <a:pt x="922634" y="782595"/>
                </a:lnTo>
                <a:lnTo>
                  <a:pt x="922634" y="881449"/>
                </a:lnTo>
                <a:lnTo>
                  <a:pt x="823780" y="881449"/>
                </a:lnTo>
                <a:close/>
                <a:moveTo>
                  <a:pt x="659024" y="782595"/>
                </a:moveTo>
                <a:lnTo>
                  <a:pt x="757878" y="782595"/>
                </a:lnTo>
                <a:lnTo>
                  <a:pt x="757878" y="881449"/>
                </a:lnTo>
                <a:lnTo>
                  <a:pt x="659024" y="881449"/>
                </a:lnTo>
                <a:close/>
                <a:moveTo>
                  <a:pt x="494268" y="782595"/>
                </a:moveTo>
                <a:lnTo>
                  <a:pt x="593122" y="782595"/>
                </a:lnTo>
                <a:lnTo>
                  <a:pt x="593122" y="881449"/>
                </a:lnTo>
                <a:lnTo>
                  <a:pt x="494268" y="881449"/>
                </a:lnTo>
                <a:close/>
                <a:moveTo>
                  <a:pt x="329512" y="782595"/>
                </a:moveTo>
                <a:lnTo>
                  <a:pt x="428366" y="782595"/>
                </a:lnTo>
                <a:lnTo>
                  <a:pt x="428366" y="881449"/>
                </a:lnTo>
                <a:lnTo>
                  <a:pt x="329512" y="881449"/>
                </a:lnTo>
                <a:close/>
                <a:moveTo>
                  <a:pt x="164756" y="782595"/>
                </a:moveTo>
                <a:lnTo>
                  <a:pt x="263610" y="782595"/>
                </a:lnTo>
                <a:lnTo>
                  <a:pt x="263610" y="881449"/>
                </a:lnTo>
                <a:lnTo>
                  <a:pt x="164756" y="881449"/>
                </a:lnTo>
                <a:close/>
                <a:moveTo>
                  <a:pt x="0" y="782595"/>
                </a:moveTo>
                <a:lnTo>
                  <a:pt x="98854" y="782595"/>
                </a:lnTo>
                <a:lnTo>
                  <a:pt x="98854" y="881449"/>
                </a:lnTo>
                <a:lnTo>
                  <a:pt x="0" y="881449"/>
                </a:lnTo>
                <a:close/>
                <a:moveTo>
                  <a:pt x="823780" y="626076"/>
                </a:moveTo>
                <a:lnTo>
                  <a:pt x="922634" y="626076"/>
                </a:lnTo>
                <a:lnTo>
                  <a:pt x="922634" y="724930"/>
                </a:lnTo>
                <a:lnTo>
                  <a:pt x="823780" y="724930"/>
                </a:lnTo>
                <a:close/>
                <a:moveTo>
                  <a:pt x="659024" y="626076"/>
                </a:moveTo>
                <a:lnTo>
                  <a:pt x="757878" y="626076"/>
                </a:lnTo>
                <a:lnTo>
                  <a:pt x="757878" y="724930"/>
                </a:lnTo>
                <a:lnTo>
                  <a:pt x="659024" y="724930"/>
                </a:lnTo>
                <a:close/>
                <a:moveTo>
                  <a:pt x="494268" y="626076"/>
                </a:moveTo>
                <a:lnTo>
                  <a:pt x="593122" y="626076"/>
                </a:lnTo>
                <a:lnTo>
                  <a:pt x="593122" y="724930"/>
                </a:lnTo>
                <a:lnTo>
                  <a:pt x="494268" y="724930"/>
                </a:lnTo>
                <a:close/>
                <a:moveTo>
                  <a:pt x="329512" y="626076"/>
                </a:moveTo>
                <a:lnTo>
                  <a:pt x="428366" y="626076"/>
                </a:lnTo>
                <a:lnTo>
                  <a:pt x="428366" y="724930"/>
                </a:lnTo>
                <a:lnTo>
                  <a:pt x="329512" y="724930"/>
                </a:lnTo>
                <a:close/>
                <a:moveTo>
                  <a:pt x="164756" y="626076"/>
                </a:moveTo>
                <a:lnTo>
                  <a:pt x="263610" y="626076"/>
                </a:lnTo>
                <a:lnTo>
                  <a:pt x="263610" y="724930"/>
                </a:lnTo>
                <a:lnTo>
                  <a:pt x="164756" y="724930"/>
                </a:lnTo>
                <a:close/>
                <a:moveTo>
                  <a:pt x="0" y="626076"/>
                </a:moveTo>
                <a:lnTo>
                  <a:pt x="98854" y="626076"/>
                </a:lnTo>
                <a:lnTo>
                  <a:pt x="98854" y="724930"/>
                </a:lnTo>
                <a:lnTo>
                  <a:pt x="0" y="724930"/>
                </a:lnTo>
                <a:close/>
                <a:moveTo>
                  <a:pt x="823780" y="469557"/>
                </a:moveTo>
                <a:lnTo>
                  <a:pt x="922634" y="469557"/>
                </a:lnTo>
                <a:lnTo>
                  <a:pt x="922634" y="568411"/>
                </a:lnTo>
                <a:lnTo>
                  <a:pt x="823780" y="568411"/>
                </a:lnTo>
                <a:close/>
                <a:moveTo>
                  <a:pt x="659024" y="469557"/>
                </a:moveTo>
                <a:lnTo>
                  <a:pt x="757878" y="469557"/>
                </a:lnTo>
                <a:lnTo>
                  <a:pt x="757878" y="568411"/>
                </a:lnTo>
                <a:lnTo>
                  <a:pt x="659024" y="568411"/>
                </a:lnTo>
                <a:close/>
                <a:moveTo>
                  <a:pt x="494268" y="469557"/>
                </a:moveTo>
                <a:lnTo>
                  <a:pt x="593122" y="469557"/>
                </a:lnTo>
                <a:lnTo>
                  <a:pt x="593122" y="568411"/>
                </a:lnTo>
                <a:lnTo>
                  <a:pt x="494268" y="568411"/>
                </a:lnTo>
                <a:close/>
                <a:moveTo>
                  <a:pt x="329512" y="469557"/>
                </a:moveTo>
                <a:lnTo>
                  <a:pt x="428366" y="469557"/>
                </a:lnTo>
                <a:lnTo>
                  <a:pt x="428366" y="568411"/>
                </a:lnTo>
                <a:lnTo>
                  <a:pt x="329512" y="568411"/>
                </a:lnTo>
                <a:close/>
                <a:moveTo>
                  <a:pt x="164756" y="469557"/>
                </a:moveTo>
                <a:lnTo>
                  <a:pt x="263610" y="469557"/>
                </a:lnTo>
                <a:lnTo>
                  <a:pt x="263610" y="568411"/>
                </a:lnTo>
                <a:lnTo>
                  <a:pt x="164756" y="568411"/>
                </a:lnTo>
                <a:close/>
                <a:moveTo>
                  <a:pt x="0" y="469557"/>
                </a:moveTo>
                <a:lnTo>
                  <a:pt x="98854" y="469557"/>
                </a:lnTo>
                <a:lnTo>
                  <a:pt x="98854" y="568411"/>
                </a:lnTo>
                <a:lnTo>
                  <a:pt x="0" y="568411"/>
                </a:lnTo>
                <a:close/>
                <a:moveTo>
                  <a:pt x="823780" y="313038"/>
                </a:moveTo>
                <a:lnTo>
                  <a:pt x="922634" y="313038"/>
                </a:lnTo>
                <a:lnTo>
                  <a:pt x="922634" y="411892"/>
                </a:lnTo>
                <a:lnTo>
                  <a:pt x="823780" y="411892"/>
                </a:lnTo>
                <a:close/>
                <a:moveTo>
                  <a:pt x="659024" y="313038"/>
                </a:moveTo>
                <a:lnTo>
                  <a:pt x="757878" y="313038"/>
                </a:lnTo>
                <a:lnTo>
                  <a:pt x="757878" y="411892"/>
                </a:lnTo>
                <a:lnTo>
                  <a:pt x="659024" y="411892"/>
                </a:lnTo>
                <a:close/>
                <a:moveTo>
                  <a:pt x="494268" y="313038"/>
                </a:moveTo>
                <a:lnTo>
                  <a:pt x="593122" y="313038"/>
                </a:lnTo>
                <a:lnTo>
                  <a:pt x="593122" y="411892"/>
                </a:lnTo>
                <a:lnTo>
                  <a:pt x="494268" y="411892"/>
                </a:lnTo>
                <a:close/>
                <a:moveTo>
                  <a:pt x="329512" y="313038"/>
                </a:moveTo>
                <a:lnTo>
                  <a:pt x="428366" y="313038"/>
                </a:lnTo>
                <a:lnTo>
                  <a:pt x="428366" y="411892"/>
                </a:lnTo>
                <a:lnTo>
                  <a:pt x="329512" y="411892"/>
                </a:lnTo>
                <a:close/>
                <a:moveTo>
                  <a:pt x="164756" y="313038"/>
                </a:moveTo>
                <a:lnTo>
                  <a:pt x="263610" y="313038"/>
                </a:lnTo>
                <a:lnTo>
                  <a:pt x="263610" y="411892"/>
                </a:lnTo>
                <a:lnTo>
                  <a:pt x="164756" y="411892"/>
                </a:lnTo>
                <a:close/>
                <a:moveTo>
                  <a:pt x="0" y="313038"/>
                </a:moveTo>
                <a:lnTo>
                  <a:pt x="98854" y="313038"/>
                </a:lnTo>
                <a:lnTo>
                  <a:pt x="98854" y="411892"/>
                </a:lnTo>
                <a:lnTo>
                  <a:pt x="0" y="411892"/>
                </a:lnTo>
                <a:close/>
                <a:moveTo>
                  <a:pt x="823780" y="156519"/>
                </a:moveTo>
                <a:lnTo>
                  <a:pt x="922634" y="156519"/>
                </a:lnTo>
                <a:lnTo>
                  <a:pt x="922634" y="255373"/>
                </a:lnTo>
                <a:lnTo>
                  <a:pt x="823780" y="255373"/>
                </a:lnTo>
                <a:close/>
                <a:moveTo>
                  <a:pt x="659024" y="156519"/>
                </a:moveTo>
                <a:lnTo>
                  <a:pt x="757878" y="156519"/>
                </a:lnTo>
                <a:lnTo>
                  <a:pt x="757878" y="255373"/>
                </a:lnTo>
                <a:lnTo>
                  <a:pt x="659024" y="255373"/>
                </a:lnTo>
                <a:close/>
                <a:moveTo>
                  <a:pt x="494268" y="156519"/>
                </a:moveTo>
                <a:lnTo>
                  <a:pt x="593122" y="156519"/>
                </a:lnTo>
                <a:lnTo>
                  <a:pt x="593122" y="255373"/>
                </a:lnTo>
                <a:lnTo>
                  <a:pt x="494268" y="255373"/>
                </a:lnTo>
                <a:close/>
                <a:moveTo>
                  <a:pt x="329512" y="156519"/>
                </a:moveTo>
                <a:lnTo>
                  <a:pt x="428366" y="156519"/>
                </a:lnTo>
                <a:lnTo>
                  <a:pt x="428366" y="255373"/>
                </a:lnTo>
                <a:lnTo>
                  <a:pt x="329512" y="255373"/>
                </a:lnTo>
                <a:close/>
                <a:moveTo>
                  <a:pt x="164756" y="156519"/>
                </a:moveTo>
                <a:lnTo>
                  <a:pt x="263610" y="156519"/>
                </a:lnTo>
                <a:lnTo>
                  <a:pt x="263610" y="255373"/>
                </a:lnTo>
                <a:lnTo>
                  <a:pt x="164756" y="255373"/>
                </a:lnTo>
                <a:close/>
                <a:moveTo>
                  <a:pt x="0" y="156519"/>
                </a:moveTo>
                <a:lnTo>
                  <a:pt x="98854" y="156519"/>
                </a:lnTo>
                <a:lnTo>
                  <a:pt x="98854" y="255373"/>
                </a:lnTo>
                <a:lnTo>
                  <a:pt x="0" y="255373"/>
                </a:lnTo>
                <a:close/>
                <a:moveTo>
                  <a:pt x="823780" y="0"/>
                </a:moveTo>
                <a:lnTo>
                  <a:pt x="922634" y="0"/>
                </a:lnTo>
                <a:lnTo>
                  <a:pt x="922634" y="98854"/>
                </a:lnTo>
                <a:lnTo>
                  <a:pt x="823780" y="98854"/>
                </a:lnTo>
                <a:close/>
                <a:moveTo>
                  <a:pt x="659024" y="0"/>
                </a:moveTo>
                <a:lnTo>
                  <a:pt x="757878" y="0"/>
                </a:lnTo>
                <a:lnTo>
                  <a:pt x="757878" y="98854"/>
                </a:lnTo>
                <a:lnTo>
                  <a:pt x="659024" y="98854"/>
                </a:lnTo>
                <a:close/>
                <a:moveTo>
                  <a:pt x="494268" y="0"/>
                </a:moveTo>
                <a:lnTo>
                  <a:pt x="593122" y="0"/>
                </a:lnTo>
                <a:lnTo>
                  <a:pt x="593122" y="98854"/>
                </a:lnTo>
                <a:lnTo>
                  <a:pt x="494268" y="98854"/>
                </a:lnTo>
                <a:close/>
                <a:moveTo>
                  <a:pt x="329512" y="0"/>
                </a:moveTo>
                <a:lnTo>
                  <a:pt x="428366" y="0"/>
                </a:lnTo>
                <a:lnTo>
                  <a:pt x="428366" y="98854"/>
                </a:lnTo>
                <a:lnTo>
                  <a:pt x="329512" y="98854"/>
                </a:lnTo>
                <a:close/>
                <a:moveTo>
                  <a:pt x="164756" y="0"/>
                </a:moveTo>
                <a:lnTo>
                  <a:pt x="263610" y="0"/>
                </a:lnTo>
                <a:lnTo>
                  <a:pt x="263610" y="98854"/>
                </a:lnTo>
                <a:lnTo>
                  <a:pt x="164756" y="98854"/>
                </a:lnTo>
                <a:close/>
                <a:moveTo>
                  <a:pt x="0" y="0"/>
                </a:moveTo>
                <a:lnTo>
                  <a:pt x="98854" y="0"/>
                </a:lnTo>
                <a:lnTo>
                  <a:pt x="98854" y="98854"/>
                </a:lnTo>
                <a:lnTo>
                  <a:pt x="0" y="988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3435">
              <a:defRPr/>
            </a:pPr>
            <a:endParaRPr lang="zh-CN" altLang="en-US" sz="16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6" name="MH_Text_4"/>
          <p:cNvSpPr/>
          <p:nvPr>
            <p:custDataLst>
              <p:tags r:id="rId7"/>
            </p:custDataLst>
          </p:nvPr>
        </p:nvSpPr>
        <p:spPr>
          <a:xfrm>
            <a:off x="6944311" y="1054807"/>
            <a:ext cx="1060607" cy="1638667"/>
          </a:xfrm>
          <a:prstGeom prst="rect">
            <a:avLst/>
          </a:prstGeom>
          <a:solidFill>
            <a:srgbClr val="AE4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813435">
              <a:defRPr/>
            </a:pPr>
            <a:r>
              <a:rPr lang="en-US" altLang="zh-CN" sz="213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90</a:t>
            </a:r>
            <a:r>
              <a:rPr lang="en-US" altLang="zh-CN" sz="142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%</a:t>
            </a:r>
            <a:endParaRPr lang="zh-CN" altLang="en-US" sz="1425" dirty="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57" name="MH_SubTitle_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06754" y="3156981"/>
            <a:ext cx="1403210" cy="4846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defTabSz="813435"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 Failure risk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MH_Other_9"/>
          <p:cNvSpPr/>
          <p:nvPr>
            <p:custDataLst>
              <p:tags r:id="rId9"/>
            </p:custDataLst>
          </p:nvPr>
        </p:nvSpPr>
        <p:spPr>
          <a:xfrm>
            <a:off x="4065451" y="1475461"/>
            <a:ext cx="1060607" cy="1818614"/>
          </a:xfrm>
          <a:custGeom>
            <a:avLst/>
            <a:gdLst>
              <a:gd name="connsiteX0" fmla="*/ 823780 w 922634"/>
              <a:gd name="connsiteY0" fmla="*/ 1408671 h 1507525"/>
              <a:gd name="connsiteX1" fmla="*/ 922634 w 922634"/>
              <a:gd name="connsiteY1" fmla="*/ 1408671 h 1507525"/>
              <a:gd name="connsiteX2" fmla="*/ 922634 w 922634"/>
              <a:gd name="connsiteY2" fmla="*/ 1507525 h 1507525"/>
              <a:gd name="connsiteX3" fmla="*/ 823780 w 922634"/>
              <a:gd name="connsiteY3" fmla="*/ 1507525 h 1507525"/>
              <a:gd name="connsiteX4" fmla="*/ 659024 w 922634"/>
              <a:gd name="connsiteY4" fmla="*/ 1408671 h 1507525"/>
              <a:gd name="connsiteX5" fmla="*/ 757878 w 922634"/>
              <a:gd name="connsiteY5" fmla="*/ 1408671 h 1507525"/>
              <a:gd name="connsiteX6" fmla="*/ 757878 w 922634"/>
              <a:gd name="connsiteY6" fmla="*/ 1507525 h 1507525"/>
              <a:gd name="connsiteX7" fmla="*/ 659024 w 922634"/>
              <a:gd name="connsiteY7" fmla="*/ 1507525 h 1507525"/>
              <a:gd name="connsiteX8" fmla="*/ 494268 w 922634"/>
              <a:gd name="connsiteY8" fmla="*/ 1408671 h 1507525"/>
              <a:gd name="connsiteX9" fmla="*/ 593122 w 922634"/>
              <a:gd name="connsiteY9" fmla="*/ 1408671 h 1507525"/>
              <a:gd name="connsiteX10" fmla="*/ 593122 w 922634"/>
              <a:gd name="connsiteY10" fmla="*/ 1507525 h 1507525"/>
              <a:gd name="connsiteX11" fmla="*/ 494268 w 922634"/>
              <a:gd name="connsiteY11" fmla="*/ 1507525 h 1507525"/>
              <a:gd name="connsiteX12" fmla="*/ 329512 w 922634"/>
              <a:gd name="connsiteY12" fmla="*/ 1408671 h 1507525"/>
              <a:gd name="connsiteX13" fmla="*/ 428366 w 922634"/>
              <a:gd name="connsiteY13" fmla="*/ 1408671 h 1507525"/>
              <a:gd name="connsiteX14" fmla="*/ 428366 w 922634"/>
              <a:gd name="connsiteY14" fmla="*/ 1507525 h 1507525"/>
              <a:gd name="connsiteX15" fmla="*/ 329512 w 922634"/>
              <a:gd name="connsiteY15" fmla="*/ 1507525 h 1507525"/>
              <a:gd name="connsiteX16" fmla="*/ 164756 w 922634"/>
              <a:gd name="connsiteY16" fmla="*/ 1408671 h 1507525"/>
              <a:gd name="connsiteX17" fmla="*/ 263610 w 922634"/>
              <a:gd name="connsiteY17" fmla="*/ 1408671 h 1507525"/>
              <a:gd name="connsiteX18" fmla="*/ 263610 w 922634"/>
              <a:gd name="connsiteY18" fmla="*/ 1507525 h 1507525"/>
              <a:gd name="connsiteX19" fmla="*/ 164756 w 922634"/>
              <a:gd name="connsiteY19" fmla="*/ 1507525 h 1507525"/>
              <a:gd name="connsiteX20" fmla="*/ 0 w 922634"/>
              <a:gd name="connsiteY20" fmla="*/ 1408671 h 1507525"/>
              <a:gd name="connsiteX21" fmla="*/ 98854 w 922634"/>
              <a:gd name="connsiteY21" fmla="*/ 1408671 h 1507525"/>
              <a:gd name="connsiteX22" fmla="*/ 98854 w 922634"/>
              <a:gd name="connsiteY22" fmla="*/ 1507525 h 1507525"/>
              <a:gd name="connsiteX23" fmla="*/ 0 w 922634"/>
              <a:gd name="connsiteY23" fmla="*/ 1507525 h 1507525"/>
              <a:gd name="connsiteX24" fmla="*/ 823780 w 922634"/>
              <a:gd name="connsiteY24" fmla="*/ 1252152 h 1507525"/>
              <a:gd name="connsiteX25" fmla="*/ 922634 w 922634"/>
              <a:gd name="connsiteY25" fmla="*/ 1252152 h 1507525"/>
              <a:gd name="connsiteX26" fmla="*/ 922634 w 922634"/>
              <a:gd name="connsiteY26" fmla="*/ 1351006 h 1507525"/>
              <a:gd name="connsiteX27" fmla="*/ 823780 w 922634"/>
              <a:gd name="connsiteY27" fmla="*/ 1351006 h 1507525"/>
              <a:gd name="connsiteX28" fmla="*/ 659024 w 922634"/>
              <a:gd name="connsiteY28" fmla="*/ 1252152 h 1507525"/>
              <a:gd name="connsiteX29" fmla="*/ 757878 w 922634"/>
              <a:gd name="connsiteY29" fmla="*/ 1252152 h 1507525"/>
              <a:gd name="connsiteX30" fmla="*/ 757878 w 922634"/>
              <a:gd name="connsiteY30" fmla="*/ 1351006 h 1507525"/>
              <a:gd name="connsiteX31" fmla="*/ 659024 w 922634"/>
              <a:gd name="connsiteY31" fmla="*/ 1351006 h 1507525"/>
              <a:gd name="connsiteX32" fmla="*/ 494268 w 922634"/>
              <a:gd name="connsiteY32" fmla="*/ 1252152 h 1507525"/>
              <a:gd name="connsiteX33" fmla="*/ 593122 w 922634"/>
              <a:gd name="connsiteY33" fmla="*/ 1252152 h 1507525"/>
              <a:gd name="connsiteX34" fmla="*/ 593122 w 922634"/>
              <a:gd name="connsiteY34" fmla="*/ 1351006 h 1507525"/>
              <a:gd name="connsiteX35" fmla="*/ 494268 w 922634"/>
              <a:gd name="connsiteY35" fmla="*/ 1351006 h 1507525"/>
              <a:gd name="connsiteX36" fmla="*/ 329512 w 922634"/>
              <a:gd name="connsiteY36" fmla="*/ 1252152 h 1507525"/>
              <a:gd name="connsiteX37" fmla="*/ 428366 w 922634"/>
              <a:gd name="connsiteY37" fmla="*/ 1252152 h 1507525"/>
              <a:gd name="connsiteX38" fmla="*/ 428366 w 922634"/>
              <a:gd name="connsiteY38" fmla="*/ 1351006 h 1507525"/>
              <a:gd name="connsiteX39" fmla="*/ 329512 w 922634"/>
              <a:gd name="connsiteY39" fmla="*/ 1351006 h 1507525"/>
              <a:gd name="connsiteX40" fmla="*/ 164756 w 922634"/>
              <a:gd name="connsiteY40" fmla="*/ 1252152 h 1507525"/>
              <a:gd name="connsiteX41" fmla="*/ 263610 w 922634"/>
              <a:gd name="connsiteY41" fmla="*/ 1252152 h 1507525"/>
              <a:gd name="connsiteX42" fmla="*/ 263610 w 922634"/>
              <a:gd name="connsiteY42" fmla="*/ 1351006 h 1507525"/>
              <a:gd name="connsiteX43" fmla="*/ 164756 w 922634"/>
              <a:gd name="connsiteY43" fmla="*/ 1351006 h 1507525"/>
              <a:gd name="connsiteX44" fmla="*/ 0 w 922634"/>
              <a:gd name="connsiteY44" fmla="*/ 1252152 h 1507525"/>
              <a:gd name="connsiteX45" fmla="*/ 98854 w 922634"/>
              <a:gd name="connsiteY45" fmla="*/ 1252152 h 1507525"/>
              <a:gd name="connsiteX46" fmla="*/ 98854 w 922634"/>
              <a:gd name="connsiteY46" fmla="*/ 1351006 h 1507525"/>
              <a:gd name="connsiteX47" fmla="*/ 0 w 922634"/>
              <a:gd name="connsiteY47" fmla="*/ 1351006 h 1507525"/>
              <a:gd name="connsiteX48" fmla="*/ 823780 w 922634"/>
              <a:gd name="connsiteY48" fmla="*/ 1095633 h 1507525"/>
              <a:gd name="connsiteX49" fmla="*/ 922634 w 922634"/>
              <a:gd name="connsiteY49" fmla="*/ 1095633 h 1507525"/>
              <a:gd name="connsiteX50" fmla="*/ 922634 w 922634"/>
              <a:gd name="connsiteY50" fmla="*/ 1194487 h 1507525"/>
              <a:gd name="connsiteX51" fmla="*/ 823780 w 922634"/>
              <a:gd name="connsiteY51" fmla="*/ 1194487 h 1507525"/>
              <a:gd name="connsiteX52" fmla="*/ 659024 w 922634"/>
              <a:gd name="connsiteY52" fmla="*/ 1095633 h 1507525"/>
              <a:gd name="connsiteX53" fmla="*/ 757878 w 922634"/>
              <a:gd name="connsiteY53" fmla="*/ 1095633 h 1507525"/>
              <a:gd name="connsiteX54" fmla="*/ 757878 w 922634"/>
              <a:gd name="connsiteY54" fmla="*/ 1194487 h 1507525"/>
              <a:gd name="connsiteX55" fmla="*/ 659024 w 922634"/>
              <a:gd name="connsiteY55" fmla="*/ 1194487 h 1507525"/>
              <a:gd name="connsiteX56" fmla="*/ 494268 w 922634"/>
              <a:gd name="connsiteY56" fmla="*/ 1095633 h 1507525"/>
              <a:gd name="connsiteX57" fmla="*/ 593122 w 922634"/>
              <a:gd name="connsiteY57" fmla="*/ 1095633 h 1507525"/>
              <a:gd name="connsiteX58" fmla="*/ 593122 w 922634"/>
              <a:gd name="connsiteY58" fmla="*/ 1194487 h 1507525"/>
              <a:gd name="connsiteX59" fmla="*/ 494268 w 922634"/>
              <a:gd name="connsiteY59" fmla="*/ 1194487 h 1507525"/>
              <a:gd name="connsiteX60" fmla="*/ 329512 w 922634"/>
              <a:gd name="connsiteY60" fmla="*/ 1095633 h 1507525"/>
              <a:gd name="connsiteX61" fmla="*/ 428366 w 922634"/>
              <a:gd name="connsiteY61" fmla="*/ 1095633 h 1507525"/>
              <a:gd name="connsiteX62" fmla="*/ 428366 w 922634"/>
              <a:gd name="connsiteY62" fmla="*/ 1194487 h 1507525"/>
              <a:gd name="connsiteX63" fmla="*/ 329512 w 922634"/>
              <a:gd name="connsiteY63" fmla="*/ 1194487 h 1507525"/>
              <a:gd name="connsiteX64" fmla="*/ 164756 w 922634"/>
              <a:gd name="connsiteY64" fmla="*/ 1095633 h 1507525"/>
              <a:gd name="connsiteX65" fmla="*/ 263610 w 922634"/>
              <a:gd name="connsiteY65" fmla="*/ 1095633 h 1507525"/>
              <a:gd name="connsiteX66" fmla="*/ 263610 w 922634"/>
              <a:gd name="connsiteY66" fmla="*/ 1194487 h 1507525"/>
              <a:gd name="connsiteX67" fmla="*/ 164756 w 922634"/>
              <a:gd name="connsiteY67" fmla="*/ 1194487 h 1507525"/>
              <a:gd name="connsiteX68" fmla="*/ 0 w 922634"/>
              <a:gd name="connsiteY68" fmla="*/ 1095633 h 1507525"/>
              <a:gd name="connsiteX69" fmla="*/ 98854 w 922634"/>
              <a:gd name="connsiteY69" fmla="*/ 1095633 h 1507525"/>
              <a:gd name="connsiteX70" fmla="*/ 98854 w 922634"/>
              <a:gd name="connsiteY70" fmla="*/ 1194487 h 1507525"/>
              <a:gd name="connsiteX71" fmla="*/ 0 w 922634"/>
              <a:gd name="connsiteY71" fmla="*/ 1194487 h 1507525"/>
              <a:gd name="connsiteX72" fmla="*/ 823780 w 922634"/>
              <a:gd name="connsiteY72" fmla="*/ 939114 h 1507525"/>
              <a:gd name="connsiteX73" fmla="*/ 922634 w 922634"/>
              <a:gd name="connsiteY73" fmla="*/ 939114 h 1507525"/>
              <a:gd name="connsiteX74" fmla="*/ 922634 w 922634"/>
              <a:gd name="connsiteY74" fmla="*/ 1037968 h 1507525"/>
              <a:gd name="connsiteX75" fmla="*/ 823780 w 922634"/>
              <a:gd name="connsiteY75" fmla="*/ 1037968 h 1507525"/>
              <a:gd name="connsiteX76" fmla="*/ 659024 w 922634"/>
              <a:gd name="connsiteY76" fmla="*/ 939114 h 1507525"/>
              <a:gd name="connsiteX77" fmla="*/ 757878 w 922634"/>
              <a:gd name="connsiteY77" fmla="*/ 939114 h 1507525"/>
              <a:gd name="connsiteX78" fmla="*/ 757878 w 922634"/>
              <a:gd name="connsiteY78" fmla="*/ 1037968 h 1507525"/>
              <a:gd name="connsiteX79" fmla="*/ 659024 w 922634"/>
              <a:gd name="connsiteY79" fmla="*/ 1037968 h 1507525"/>
              <a:gd name="connsiteX80" fmla="*/ 494268 w 922634"/>
              <a:gd name="connsiteY80" fmla="*/ 939114 h 1507525"/>
              <a:gd name="connsiteX81" fmla="*/ 593122 w 922634"/>
              <a:gd name="connsiteY81" fmla="*/ 939114 h 1507525"/>
              <a:gd name="connsiteX82" fmla="*/ 593122 w 922634"/>
              <a:gd name="connsiteY82" fmla="*/ 1037968 h 1507525"/>
              <a:gd name="connsiteX83" fmla="*/ 494268 w 922634"/>
              <a:gd name="connsiteY83" fmla="*/ 1037968 h 1507525"/>
              <a:gd name="connsiteX84" fmla="*/ 329512 w 922634"/>
              <a:gd name="connsiteY84" fmla="*/ 939114 h 1507525"/>
              <a:gd name="connsiteX85" fmla="*/ 428366 w 922634"/>
              <a:gd name="connsiteY85" fmla="*/ 939114 h 1507525"/>
              <a:gd name="connsiteX86" fmla="*/ 428366 w 922634"/>
              <a:gd name="connsiteY86" fmla="*/ 1037968 h 1507525"/>
              <a:gd name="connsiteX87" fmla="*/ 329512 w 922634"/>
              <a:gd name="connsiteY87" fmla="*/ 1037968 h 1507525"/>
              <a:gd name="connsiteX88" fmla="*/ 164756 w 922634"/>
              <a:gd name="connsiteY88" fmla="*/ 939114 h 1507525"/>
              <a:gd name="connsiteX89" fmla="*/ 263610 w 922634"/>
              <a:gd name="connsiteY89" fmla="*/ 939114 h 1507525"/>
              <a:gd name="connsiteX90" fmla="*/ 263610 w 922634"/>
              <a:gd name="connsiteY90" fmla="*/ 1037968 h 1507525"/>
              <a:gd name="connsiteX91" fmla="*/ 164756 w 922634"/>
              <a:gd name="connsiteY91" fmla="*/ 1037968 h 1507525"/>
              <a:gd name="connsiteX92" fmla="*/ 0 w 922634"/>
              <a:gd name="connsiteY92" fmla="*/ 939114 h 1507525"/>
              <a:gd name="connsiteX93" fmla="*/ 98854 w 922634"/>
              <a:gd name="connsiteY93" fmla="*/ 939114 h 1507525"/>
              <a:gd name="connsiteX94" fmla="*/ 98854 w 922634"/>
              <a:gd name="connsiteY94" fmla="*/ 1037968 h 1507525"/>
              <a:gd name="connsiteX95" fmla="*/ 0 w 922634"/>
              <a:gd name="connsiteY95" fmla="*/ 1037968 h 1507525"/>
              <a:gd name="connsiteX96" fmla="*/ 823780 w 922634"/>
              <a:gd name="connsiteY96" fmla="*/ 782595 h 1507525"/>
              <a:gd name="connsiteX97" fmla="*/ 922634 w 922634"/>
              <a:gd name="connsiteY97" fmla="*/ 782595 h 1507525"/>
              <a:gd name="connsiteX98" fmla="*/ 922634 w 922634"/>
              <a:gd name="connsiteY98" fmla="*/ 881449 h 1507525"/>
              <a:gd name="connsiteX99" fmla="*/ 823780 w 922634"/>
              <a:gd name="connsiteY99" fmla="*/ 881449 h 1507525"/>
              <a:gd name="connsiteX100" fmla="*/ 659024 w 922634"/>
              <a:gd name="connsiteY100" fmla="*/ 782595 h 1507525"/>
              <a:gd name="connsiteX101" fmla="*/ 757878 w 922634"/>
              <a:gd name="connsiteY101" fmla="*/ 782595 h 1507525"/>
              <a:gd name="connsiteX102" fmla="*/ 757878 w 922634"/>
              <a:gd name="connsiteY102" fmla="*/ 881449 h 1507525"/>
              <a:gd name="connsiteX103" fmla="*/ 659024 w 922634"/>
              <a:gd name="connsiteY103" fmla="*/ 881449 h 1507525"/>
              <a:gd name="connsiteX104" fmla="*/ 494268 w 922634"/>
              <a:gd name="connsiteY104" fmla="*/ 782595 h 1507525"/>
              <a:gd name="connsiteX105" fmla="*/ 593122 w 922634"/>
              <a:gd name="connsiteY105" fmla="*/ 782595 h 1507525"/>
              <a:gd name="connsiteX106" fmla="*/ 593122 w 922634"/>
              <a:gd name="connsiteY106" fmla="*/ 881449 h 1507525"/>
              <a:gd name="connsiteX107" fmla="*/ 494268 w 922634"/>
              <a:gd name="connsiteY107" fmla="*/ 881449 h 1507525"/>
              <a:gd name="connsiteX108" fmla="*/ 329512 w 922634"/>
              <a:gd name="connsiteY108" fmla="*/ 782595 h 1507525"/>
              <a:gd name="connsiteX109" fmla="*/ 428366 w 922634"/>
              <a:gd name="connsiteY109" fmla="*/ 782595 h 1507525"/>
              <a:gd name="connsiteX110" fmla="*/ 428366 w 922634"/>
              <a:gd name="connsiteY110" fmla="*/ 881449 h 1507525"/>
              <a:gd name="connsiteX111" fmla="*/ 329512 w 922634"/>
              <a:gd name="connsiteY111" fmla="*/ 881449 h 1507525"/>
              <a:gd name="connsiteX112" fmla="*/ 164756 w 922634"/>
              <a:gd name="connsiteY112" fmla="*/ 782595 h 1507525"/>
              <a:gd name="connsiteX113" fmla="*/ 263610 w 922634"/>
              <a:gd name="connsiteY113" fmla="*/ 782595 h 1507525"/>
              <a:gd name="connsiteX114" fmla="*/ 263610 w 922634"/>
              <a:gd name="connsiteY114" fmla="*/ 881449 h 1507525"/>
              <a:gd name="connsiteX115" fmla="*/ 164756 w 922634"/>
              <a:gd name="connsiteY115" fmla="*/ 881449 h 1507525"/>
              <a:gd name="connsiteX116" fmla="*/ 0 w 922634"/>
              <a:gd name="connsiteY116" fmla="*/ 782595 h 1507525"/>
              <a:gd name="connsiteX117" fmla="*/ 98854 w 922634"/>
              <a:gd name="connsiteY117" fmla="*/ 782595 h 1507525"/>
              <a:gd name="connsiteX118" fmla="*/ 98854 w 922634"/>
              <a:gd name="connsiteY118" fmla="*/ 881449 h 1507525"/>
              <a:gd name="connsiteX119" fmla="*/ 0 w 922634"/>
              <a:gd name="connsiteY119" fmla="*/ 881449 h 1507525"/>
              <a:gd name="connsiteX120" fmla="*/ 823780 w 922634"/>
              <a:gd name="connsiteY120" fmla="*/ 626076 h 1507525"/>
              <a:gd name="connsiteX121" fmla="*/ 922634 w 922634"/>
              <a:gd name="connsiteY121" fmla="*/ 626076 h 1507525"/>
              <a:gd name="connsiteX122" fmla="*/ 922634 w 922634"/>
              <a:gd name="connsiteY122" fmla="*/ 724930 h 1507525"/>
              <a:gd name="connsiteX123" fmla="*/ 823780 w 922634"/>
              <a:gd name="connsiteY123" fmla="*/ 724930 h 1507525"/>
              <a:gd name="connsiteX124" fmla="*/ 659024 w 922634"/>
              <a:gd name="connsiteY124" fmla="*/ 626076 h 1507525"/>
              <a:gd name="connsiteX125" fmla="*/ 757878 w 922634"/>
              <a:gd name="connsiteY125" fmla="*/ 626076 h 1507525"/>
              <a:gd name="connsiteX126" fmla="*/ 757878 w 922634"/>
              <a:gd name="connsiteY126" fmla="*/ 724930 h 1507525"/>
              <a:gd name="connsiteX127" fmla="*/ 659024 w 922634"/>
              <a:gd name="connsiteY127" fmla="*/ 724930 h 1507525"/>
              <a:gd name="connsiteX128" fmla="*/ 494268 w 922634"/>
              <a:gd name="connsiteY128" fmla="*/ 626076 h 1507525"/>
              <a:gd name="connsiteX129" fmla="*/ 593122 w 922634"/>
              <a:gd name="connsiteY129" fmla="*/ 626076 h 1507525"/>
              <a:gd name="connsiteX130" fmla="*/ 593122 w 922634"/>
              <a:gd name="connsiteY130" fmla="*/ 724930 h 1507525"/>
              <a:gd name="connsiteX131" fmla="*/ 494268 w 922634"/>
              <a:gd name="connsiteY131" fmla="*/ 724930 h 1507525"/>
              <a:gd name="connsiteX132" fmla="*/ 329512 w 922634"/>
              <a:gd name="connsiteY132" fmla="*/ 626076 h 1507525"/>
              <a:gd name="connsiteX133" fmla="*/ 428366 w 922634"/>
              <a:gd name="connsiteY133" fmla="*/ 626076 h 1507525"/>
              <a:gd name="connsiteX134" fmla="*/ 428366 w 922634"/>
              <a:gd name="connsiteY134" fmla="*/ 724930 h 1507525"/>
              <a:gd name="connsiteX135" fmla="*/ 329512 w 922634"/>
              <a:gd name="connsiteY135" fmla="*/ 724930 h 1507525"/>
              <a:gd name="connsiteX136" fmla="*/ 164756 w 922634"/>
              <a:gd name="connsiteY136" fmla="*/ 626076 h 1507525"/>
              <a:gd name="connsiteX137" fmla="*/ 263610 w 922634"/>
              <a:gd name="connsiteY137" fmla="*/ 626076 h 1507525"/>
              <a:gd name="connsiteX138" fmla="*/ 263610 w 922634"/>
              <a:gd name="connsiteY138" fmla="*/ 724930 h 1507525"/>
              <a:gd name="connsiteX139" fmla="*/ 164756 w 922634"/>
              <a:gd name="connsiteY139" fmla="*/ 724930 h 1507525"/>
              <a:gd name="connsiteX140" fmla="*/ 0 w 922634"/>
              <a:gd name="connsiteY140" fmla="*/ 626076 h 1507525"/>
              <a:gd name="connsiteX141" fmla="*/ 98854 w 922634"/>
              <a:gd name="connsiteY141" fmla="*/ 626076 h 1507525"/>
              <a:gd name="connsiteX142" fmla="*/ 98854 w 922634"/>
              <a:gd name="connsiteY142" fmla="*/ 724930 h 1507525"/>
              <a:gd name="connsiteX143" fmla="*/ 0 w 922634"/>
              <a:gd name="connsiteY143" fmla="*/ 724930 h 1507525"/>
              <a:gd name="connsiteX144" fmla="*/ 823780 w 922634"/>
              <a:gd name="connsiteY144" fmla="*/ 469557 h 1507525"/>
              <a:gd name="connsiteX145" fmla="*/ 922634 w 922634"/>
              <a:gd name="connsiteY145" fmla="*/ 469557 h 1507525"/>
              <a:gd name="connsiteX146" fmla="*/ 922634 w 922634"/>
              <a:gd name="connsiteY146" fmla="*/ 568411 h 1507525"/>
              <a:gd name="connsiteX147" fmla="*/ 823780 w 922634"/>
              <a:gd name="connsiteY147" fmla="*/ 568411 h 1507525"/>
              <a:gd name="connsiteX148" fmla="*/ 659024 w 922634"/>
              <a:gd name="connsiteY148" fmla="*/ 469557 h 1507525"/>
              <a:gd name="connsiteX149" fmla="*/ 757878 w 922634"/>
              <a:gd name="connsiteY149" fmla="*/ 469557 h 1507525"/>
              <a:gd name="connsiteX150" fmla="*/ 757878 w 922634"/>
              <a:gd name="connsiteY150" fmla="*/ 568411 h 1507525"/>
              <a:gd name="connsiteX151" fmla="*/ 659024 w 922634"/>
              <a:gd name="connsiteY151" fmla="*/ 568411 h 1507525"/>
              <a:gd name="connsiteX152" fmla="*/ 494268 w 922634"/>
              <a:gd name="connsiteY152" fmla="*/ 469557 h 1507525"/>
              <a:gd name="connsiteX153" fmla="*/ 593122 w 922634"/>
              <a:gd name="connsiteY153" fmla="*/ 469557 h 1507525"/>
              <a:gd name="connsiteX154" fmla="*/ 593122 w 922634"/>
              <a:gd name="connsiteY154" fmla="*/ 568411 h 1507525"/>
              <a:gd name="connsiteX155" fmla="*/ 494268 w 922634"/>
              <a:gd name="connsiteY155" fmla="*/ 568411 h 1507525"/>
              <a:gd name="connsiteX156" fmla="*/ 329512 w 922634"/>
              <a:gd name="connsiteY156" fmla="*/ 469557 h 1507525"/>
              <a:gd name="connsiteX157" fmla="*/ 428366 w 922634"/>
              <a:gd name="connsiteY157" fmla="*/ 469557 h 1507525"/>
              <a:gd name="connsiteX158" fmla="*/ 428366 w 922634"/>
              <a:gd name="connsiteY158" fmla="*/ 568411 h 1507525"/>
              <a:gd name="connsiteX159" fmla="*/ 329512 w 922634"/>
              <a:gd name="connsiteY159" fmla="*/ 568411 h 1507525"/>
              <a:gd name="connsiteX160" fmla="*/ 164756 w 922634"/>
              <a:gd name="connsiteY160" fmla="*/ 469557 h 1507525"/>
              <a:gd name="connsiteX161" fmla="*/ 263610 w 922634"/>
              <a:gd name="connsiteY161" fmla="*/ 469557 h 1507525"/>
              <a:gd name="connsiteX162" fmla="*/ 263610 w 922634"/>
              <a:gd name="connsiteY162" fmla="*/ 568411 h 1507525"/>
              <a:gd name="connsiteX163" fmla="*/ 164756 w 922634"/>
              <a:gd name="connsiteY163" fmla="*/ 568411 h 1507525"/>
              <a:gd name="connsiteX164" fmla="*/ 0 w 922634"/>
              <a:gd name="connsiteY164" fmla="*/ 469557 h 1507525"/>
              <a:gd name="connsiteX165" fmla="*/ 98854 w 922634"/>
              <a:gd name="connsiteY165" fmla="*/ 469557 h 1507525"/>
              <a:gd name="connsiteX166" fmla="*/ 98854 w 922634"/>
              <a:gd name="connsiteY166" fmla="*/ 568411 h 1507525"/>
              <a:gd name="connsiteX167" fmla="*/ 0 w 922634"/>
              <a:gd name="connsiteY167" fmla="*/ 568411 h 1507525"/>
              <a:gd name="connsiteX168" fmla="*/ 823780 w 922634"/>
              <a:gd name="connsiteY168" fmla="*/ 313038 h 1507525"/>
              <a:gd name="connsiteX169" fmla="*/ 922634 w 922634"/>
              <a:gd name="connsiteY169" fmla="*/ 313038 h 1507525"/>
              <a:gd name="connsiteX170" fmla="*/ 922634 w 922634"/>
              <a:gd name="connsiteY170" fmla="*/ 411892 h 1507525"/>
              <a:gd name="connsiteX171" fmla="*/ 823780 w 922634"/>
              <a:gd name="connsiteY171" fmla="*/ 411892 h 1507525"/>
              <a:gd name="connsiteX172" fmla="*/ 659024 w 922634"/>
              <a:gd name="connsiteY172" fmla="*/ 313038 h 1507525"/>
              <a:gd name="connsiteX173" fmla="*/ 757878 w 922634"/>
              <a:gd name="connsiteY173" fmla="*/ 313038 h 1507525"/>
              <a:gd name="connsiteX174" fmla="*/ 757878 w 922634"/>
              <a:gd name="connsiteY174" fmla="*/ 411892 h 1507525"/>
              <a:gd name="connsiteX175" fmla="*/ 659024 w 922634"/>
              <a:gd name="connsiteY175" fmla="*/ 411892 h 1507525"/>
              <a:gd name="connsiteX176" fmla="*/ 494268 w 922634"/>
              <a:gd name="connsiteY176" fmla="*/ 313038 h 1507525"/>
              <a:gd name="connsiteX177" fmla="*/ 593122 w 922634"/>
              <a:gd name="connsiteY177" fmla="*/ 313038 h 1507525"/>
              <a:gd name="connsiteX178" fmla="*/ 593122 w 922634"/>
              <a:gd name="connsiteY178" fmla="*/ 411892 h 1507525"/>
              <a:gd name="connsiteX179" fmla="*/ 494268 w 922634"/>
              <a:gd name="connsiteY179" fmla="*/ 411892 h 1507525"/>
              <a:gd name="connsiteX180" fmla="*/ 329512 w 922634"/>
              <a:gd name="connsiteY180" fmla="*/ 313038 h 1507525"/>
              <a:gd name="connsiteX181" fmla="*/ 428366 w 922634"/>
              <a:gd name="connsiteY181" fmla="*/ 313038 h 1507525"/>
              <a:gd name="connsiteX182" fmla="*/ 428366 w 922634"/>
              <a:gd name="connsiteY182" fmla="*/ 411892 h 1507525"/>
              <a:gd name="connsiteX183" fmla="*/ 329512 w 922634"/>
              <a:gd name="connsiteY183" fmla="*/ 411892 h 1507525"/>
              <a:gd name="connsiteX184" fmla="*/ 164756 w 922634"/>
              <a:gd name="connsiteY184" fmla="*/ 313038 h 1507525"/>
              <a:gd name="connsiteX185" fmla="*/ 263610 w 922634"/>
              <a:gd name="connsiteY185" fmla="*/ 313038 h 1507525"/>
              <a:gd name="connsiteX186" fmla="*/ 263610 w 922634"/>
              <a:gd name="connsiteY186" fmla="*/ 411892 h 1507525"/>
              <a:gd name="connsiteX187" fmla="*/ 164756 w 922634"/>
              <a:gd name="connsiteY187" fmla="*/ 411892 h 1507525"/>
              <a:gd name="connsiteX188" fmla="*/ 0 w 922634"/>
              <a:gd name="connsiteY188" fmla="*/ 313038 h 1507525"/>
              <a:gd name="connsiteX189" fmla="*/ 98854 w 922634"/>
              <a:gd name="connsiteY189" fmla="*/ 313038 h 1507525"/>
              <a:gd name="connsiteX190" fmla="*/ 98854 w 922634"/>
              <a:gd name="connsiteY190" fmla="*/ 411892 h 1507525"/>
              <a:gd name="connsiteX191" fmla="*/ 0 w 922634"/>
              <a:gd name="connsiteY191" fmla="*/ 411892 h 1507525"/>
              <a:gd name="connsiteX192" fmla="*/ 823780 w 922634"/>
              <a:gd name="connsiteY192" fmla="*/ 156519 h 1507525"/>
              <a:gd name="connsiteX193" fmla="*/ 922634 w 922634"/>
              <a:gd name="connsiteY193" fmla="*/ 156519 h 1507525"/>
              <a:gd name="connsiteX194" fmla="*/ 922634 w 922634"/>
              <a:gd name="connsiteY194" fmla="*/ 255373 h 1507525"/>
              <a:gd name="connsiteX195" fmla="*/ 823780 w 922634"/>
              <a:gd name="connsiteY195" fmla="*/ 255373 h 1507525"/>
              <a:gd name="connsiteX196" fmla="*/ 659024 w 922634"/>
              <a:gd name="connsiteY196" fmla="*/ 156519 h 1507525"/>
              <a:gd name="connsiteX197" fmla="*/ 757878 w 922634"/>
              <a:gd name="connsiteY197" fmla="*/ 156519 h 1507525"/>
              <a:gd name="connsiteX198" fmla="*/ 757878 w 922634"/>
              <a:gd name="connsiteY198" fmla="*/ 255373 h 1507525"/>
              <a:gd name="connsiteX199" fmla="*/ 659024 w 922634"/>
              <a:gd name="connsiteY199" fmla="*/ 255373 h 1507525"/>
              <a:gd name="connsiteX200" fmla="*/ 494268 w 922634"/>
              <a:gd name="connsiteY200" fmla="*/ 156519 h 1507525"/>
              <a:gd name="connsiteX201" fmla="*/ 593122 w 922634"/>
              <a:gd name="connsiteY201" fmla="*/ 156519 h 1507525"/>
              <a:gd name="connsiteX202" fmla="*/ 593122 w 922634"/>
              <a:gd name="connsiteY202" fmla="*/ 255373 h 1507525"/>
              <a:gd name="connsiteX203" fmla="*/ 494268 w 922634"/>
              <a:gd name="connsiteY203" fmla="*/ 255373 h 1507525"/>
              <a:gd name="connsiteX204" fmla="*/ 329512 w 922634"/>
              <a:gd name="connsiteY204" fmla="*/ 156519 h 1507525"/>
              <a:gd name="connsiteX205" fmla="*/ 428366 w 922634"/>
              <a:gd name="connsiteY205" fmla="*/ 156519 h 1507525"/>
              <a:gd name="connsiteX206" fmla="*/ 428366 w 922634"/>
              <a:gd name="connsiteY206" fmla="*/ 255373 h 1507525"/>
              <a:gd name="connsiteX207" fmla="*/ 329512 w 922634"/>
              <a:gd name="connsiteY207" fmla="*/ 255373 h 1507525"/>
              <a:gd name="connsiteX208" fmla="*/ 164756 w 922634"/>
              <a:gd name="connsiteY208" fmla="*/ 156519 h 1507525"/>
              <a:gd name="connsiteX209" fmla="*/ 263610 w 922634"/>
              <a:gd name="connsiteY209" fmla="*/ 156519 h 1507525"/>
              <a:gd name="connsiteX210" fmla="*/ 263610 w 922634"/>
              <a:gd name="connsiteY210" fmla="*/ 255373 h 1507525"/>
              <a:gd name="connsiteX211" fmla="*/ 164756 w 922634"/>
              <a:gd name="connsiteY211" fmla="*/ 255373 h 1507525"/>
              <a:gd name="connsiteX212" fmla="*/ 0 w 922634"/>
              <a:gd name="connsiteY212" fmla="*/ 156519 h 1507525"/>
              <a:gd name="connsiteX213" fmla="*/ 98854 w 922634"/>
              <a:gd name="connsiteY213" fmla="*/ 156519 h 1507525"/>
              <a:gd name="connsiteX214" fmla="*/ 98854 w 922634"/>
              <a:gd name="connsiteY214" fmla="*/ 255373 h 1507525"/>
              <a:gd name="connsiteX215" fmla="*/ 0 w 922634"/>
              <a:gd name="connsiteY215" fmla="*/ 255373 h 1507525"/>
              <a:gd name="connsiteX216" fmla="*/ 823780 w 922634"/>
              <a:gd name="connsiteY216" fmla="*/ 0 h 1507525"/>
              <a:gd name="connsiteX217" fmla="*/ 922634 w 922634"/>
              <a:gd name="connsiteY217" fmla="*/ 0 h 1507525"/>
              <a:gd name="connsiteX218" fmla="*/ 922634 w 922634"/>
              <a:gd name="connsiteY218" fmla="*/ 98854 h 1507525"/>
              <a:gd name="connsiteX219" fmla="*/ 823780 w 922634"/>
              <a:gd name="connsiteY219" fmla="*/ 98854 h 1507525"/>
              <a:gd name="connsiteX220" fmla="*/ 659024 w 922634"/>
              <a:gd name="connsiteY220" fmla="*/ 0 h 1507525"/>
              <a:gd name="connsiteX221" fmla="*/ 757878 w 922634"/>
              <a:gd name="connsiteY221" fmla="*/ 0 h 1507525"/>
              <a:gd name="connsiteX222" fmla="*/ 757878 w 922634"/>
              <a:gd name="connsiteY222" fmla="*/ 98854 h 1507525"/>
              <a:gd name="connsiteX223" fmla="*/ 659024 w 922634"/>
              <a:gd name="connsiteY223" fmla="*/ 98854 h 1507525"/>
              <a:gd name="connsiteX224" fmla="*/ 494268 w 922634"/>
              <a:gd name="connsiteY224" fmla="*/ 0 h 1507525"/>
              <a:gd name="connsiteX225" fmla="*/ 593122 w 922634"/>
              <a:gd name="connsiteY225" fmla="*/ 0 h 1507525"/>
              <a:gd name="connsiteX226" fmla="*/ 593122 w 922634"/>
              <a:gd name="connsiteY226" fmla="*/ 98854 h 1507525"/>
              <a:gd name="connsiteX227" fmla="*/ 494268 w 922634"/>
              <a:gd name="connsiteY227" fmla="*/ 98854 h 1507525"/>
              <a:gd name="connsiteX228" fmla="*/ 329512 w 922634"/>
              <a:gd name="connsiteY228" fmla="*/ 0 h 1507525"/>
              <a:gd name="connsiteX229" fmla="*/ 428366 w 922634"/>
              <a:gd name="connsiteY229" fmla="*/ 0 h 1507525"/>
              <a:gd name="connsiteX230" fmla="*/ 428366 w 922634"/>
              <a:gd name="connsiteY230" fmla="*/ 98854 h 1507525"/>
              <a:gd name="connsiteX231" fmla="*/ 329512 w 922634"/>
              <a:gd name="connsiteY231" fmla="*/ 98854 h 1507525"/>
              <a:gd name="connsiteX232" fmla="*/ 164756 w 922634"/>
              <a:gd name="connsiteY232" fmla="*/ 0 h 1507525"/>
              <a:gd name="connsiteX233" fmla="*/ 263610 w 922634"/>
              <a:gd name="connsiteY233" fmla="*/ 0 h 1507525"/>
              <a:gd name="connsiteX234" fmla="*/ 263610 w 922634"/>
              <a:gd name="connsiteY234" fmla="*/ 98854 h 1507525"/>
              <a:gd name="connsiteX235" fmla="*/ 164756 w 922634"/>
              <a:gd name="connsiteY235" fmla="*/ 98854 h 1507525"/>
              <a:gd name="connsiteX236" fmla="*/ 0 w 922634"/>
              <a:gd name="connsiteY236" fmla="*/ 0 h 1507525"/>
              <a:gd name="connsiteX237" fmla="*/ 98854 w 922634"/>
              <a:gd name="connsiteY237" fmla="*/ 0 h 1507525"/>
              <a:gd name="connsiteX238" fmla="*/ 98854 w 922634"/>
              <a:gd name="connsiteY238" fmla="*/ 98854 h 1507525"/>
              <a:gd name="connsiteX239" fmla="*/ 0 w 922634"/>
              <a:gd name="connsiteY239" fmla="*/ 98854 h 150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922634" h="1507525">
                <a:moveTo>
                  <a:pt x="823780" y="1408671"/>
                </a:moveTo>
                <a:lnTo>
                  <a:pt x="922634" y="1408671"/>
                </a:lnTo>
                <a:lnTo>
                  <a:pt x="922634" y="1507525"/>
                </a:lnTo>
                <a:lnTo>
                  <a:pt x="823780" y="1507525"/>
                </a:lnTo>
                <a:close/>
                <a:moveTo>
                  <a:pt x="659024" y="1408671"/>
                </a:moveTo>
                <a:lnTo>
                  <a:pt x="757878" y="1408671"/>
                </a:lnTo>
                <a:lnTo>
                  <a:pt x="757878" y="1507525"/>
                </a:lnTo>
                <a:lnTo>
                  <a:pt x="659024" y="1507525"/>
                </a:lnTo>
                <a:close/>
                <a:moveTo>
                  <a:pt x="494268" y="1408671"/>
                </a:moveTo>
                <a:lnTo>
                  <a:pt x="593122" y="1408671"/>
                </a:lnTo>
                <a:lnTo>
                  <a:pt x="593122" y="1507525"/>
                </a:lnTo>
                <a:lnTo>
                  <a:pt x="494268" y="1507525"/>
                </a:lnTo>
                <a:close/>
                <a:moveTo>
                  <a:pt x="329512" y="1408671"/>
                </a:moveTo>
                <a:lnTo>
                  <a:pt x="428366" y="1408671"/>
                </a:lnTo>
                <a:lnTo>
                  <a:pt x="428366" y="1507525"/>
                </a:lnTo>
                <a:lnTo>
                  <a:pt x="329512" y="1507525"/>
                </a:lnTo>
                <a:close/>
                <a:moveTo>
                  <a:pt x="164756" y="1408671"/>
                </a:moveTo>
                <a:lnTo>
                  <a:pt x="263610" y="1408671"/>
                </a:lnTo>
                <a:lnTo>
                  <a:pt x="263610" y="1507525"/>
                </a:lnTo>
                <a:lnTo>
                  <a:pt x="164756" y="1507525"/>
                </a:lnTo>
                <a:close/>
                <a:moveTo>
                  <a:pt x="0" y="1408671"/>
                </a:moveTo>
                <a:lnTo>
                  <a:pt x="98854" y="1408671"/>
                </a:lnTo>
                <a:lnTo>
                  <a:pt x="98854" y="1507525"/>
                </a:lnTo>
                <a:lnTo>
                  <a:pt x="0" y="1507525"/>
                </a:lnTo>
                <a:close/>
                <a:moveTo>
                  <a:pt x="823780" y="1252152"/>
                </a:moveTo>
                <a:lnTo>
                  <a:pt x="922634" y="1252152"/>
                </a:lnTo>
                <a:lnTo>
                  <a:pt x="922634" y="1351006"/>
                </a:lnTo>
                <a:lnTo>
                  <a:pt x="823780" y="1351006"/>
                </a:lnTo>
                <a:close/>
                <a:moveTo>
                  <a:pt x="659024" y="1252152"/>
                </a:moveTo>
                <a:lnTo>
                  <a:pt x="757878" y="1252152"/>
                </a:lnTo>
                <a:lnTo>
                  <a:pt x="757878" y="1351006"/>
                </a:lnTo>
                <a:lnTo>
                  <a:pt x="659024" y="1351006"/>
                </a:lnTo>
                <a:close/>
                <a:moveTo>
                  <a:pt x="494268" y="1252152"/>
                </a:moveTo>
                <a:lnTo>
                  <a:pt x="593122" y="1252152"/>
                </a:lnTo>
                <a:lnTo>
                  <a:pt x="593122" y="1351006"/>
                </a:lnTo>
                <a:lnTo>
                  <a:pt x="494268" y="1351006"/>
                </a:lnTo>
                <a:close/>
                <a:moveTo>
                  <a:pt x="329512" y="1252152"/>
                </a:moveTo>
                <a:lnTo>
                  <a:pt x="428366" y="1252152"/>
                </a:lnTo>
                <a:lnTo>
                  <a:pt x="428366" y="1351006"/>
                </a:lnTo>
                <a:lnTo>
                  <a:pt x="329512" y="1351006"/>
                </a:lnTo>
                <a:close/>
                <a:moveTo>
                  <a:pt x="164756" y="1252152"/>
                </a:moveTo>
                <a:lnTo>
                  <a:pt x="263610" y="1252152"/>
                </a:lnTo>
                <a:lnTo>
                  <a:pt x="263610" y="1351006"/>
                </a:lnTo>
                <a:lnTo>
                  <a:pt x="164756" y="1351006"/>
                </a:lnTo>
                <a:close/>
                <a:moveTo>
                  <a:pt x="0" y="1252152"/>
                </a:moveTo>
                <a:lnTo>
                  <a:pt x="98854" y="1252152"/>
                </a:lnTo>
                <a:lnTo>
                  <a:pt x="98854" y="1351006"/>
                </a:lnTo>
                <a:lnTo>
                  <a:pt x="0" y="1351006"/>
                </a:lnTo>
                <a:close/>
                <a:moveTo>
                  <a:pt x="823780" y="1095633"/>
                </a:moveTo>
                <a:lnTo>
                  <a:pt x="922634" y="1095633"/>
                </a:lnTo>
                <a:lnTo>
                  <a:pt x="922634" y="1194487"/>
                </a:lnTo>
                <a:lnTo>
                  <a:pt x="823780" y="1194487"/>
                </a:lnTo>
                <a:close/>
                <a:moveTo>
                  <a:pt x="659024" y="1095633"/>
                </a:moveTo>
                <a:lnTo>
                  <a:pt x="757878" y="1095633"/>
                </a:lnTo>
                <a:lnTo>
                  <a:pt x="757878" y="1194487"/>
                </a:lnTo>
                <a:lnTo>
                  <a:pt x="659024" y="1194487"/>
                </a:lnTo>
                <a:close/>
                <a:moveTo>
                  <a:pt x="494268" y="1095633"/>
                </a:moveTo>
                <a:lnTo>
                  <a:pt x="593122" y="1095633"/>
                </a:lnTo>
                <a:lnTo>
                  <a:pt x="593122" y="1194487"/>
                </a:lnTo>
                <a:lnTo>
                  <a:pt x="494268" y="1194487"/>
                </a:lnTo>
                <a:close/>
                <a:moveTo>
                  <a:pt x="329512" y="1095633"/>
                </a:moveTo>
                <a:lnTo>
                  <a:pt x="428366" y="1095633"/>
                </a:lnTo>
                <a:lnTo>
                  <a:pt x="428366" y="1194487"/>
                </a:lnTo>
                <a:lnTo>
                  <a:pt x="329512" y="1194487"/>
                </a:lnTo>
                <a:close/>
                <a:moveTo>
                  <a:pt x="164756" y="1095633"/>
                </a:moveTo>
                <a:lnTo>
                  <a:pt x="263610" y="1095633"/>
                </a:lnTo>
                <a:lnTo>
                  <a:pt x="263610" y="1194487"/>
                </a:lnTo>
                <a:lnTo>
                  <a:pt x="164756" y="1194487"/>
                </a:lnTo>
                <a:close/>
                <a:moveTo>
                  <a:pt x="0" y="1095633"/>
                </a:moveTo>
                <a:lnTo>
                  <a:pt x="98854" y="1095633"/>
                </a:lnTo>
                <a:lnTo>
                  <a:pt x="98854" y="1194487"/>
                </a:lnTo>
                <a:lnTo>
                  <a:pt x="0" y="1194487"/>
                </a:lnTo>
                <a:close/>
                <a:moveTo>
                  <a:pt x="823780" y="939114"/>
                </a:moveTo>
                <a:lnTo>
                  <a:pt x="922634" y="939114"/>
                </a:lnTo>
                <a:lnTo>
                  <a:pt x="922634" y="1037968"/>
                </a:lnTo>
                <a:lnTo>
                  <a:pt x="823780" y="1037968"/>
                </a:lnTo>
                <a:close/>
                <a:moveTo>
                  <a:pt x="659024" y="939114"/>
                </a:moveTo>
                <a:lnTo>
                  <a:pt x="757878" y="939114"/>
                </a:lnTo>
                <a:lnTo>
                  <a:pt x="757878" y="1037968"/>
                </a:lnTo>
                <a:lnTo>
                  <a:pt x="659024" y="1037968"/>
                </a:lnTo>
                <a:close/>
                <a:moveTo>
                  <a:pt x="494268" y="939114"/>
                </a:moveTo>
                <a:lnTo>
                  <a:pt x="593122" y="939114"/>
                </a:lnTo>
                <a:lnTo>
                  <a:pt x="593122" y="1037968"/>
                </a:lnTo>
                <a:lnTo>
                  <a:pt x="494268" y="1037968"/>
                </a:lnTo>
                <a:close/>
                <a:moveTo>
                  <a:pt x="329512" y="939114"/>
                </a:moveTo>
                <a:lnTo>
                  <a:pt x="428366" y="939114"/>
                </a:lnTo>
                <a:lnTo>
                  <a:pt x="428366" y="1037968"/>
                </a:lnTo>
                <a:lnTo>
                  <a:pt x="329512" y="1037968"/>
                </a:lnTo>
                <a:close/>
                <a:moveTo>
                  <a:pt x="164756" y="939114"/>
                </a:moveTo>
                <a:lnTo>
                  <a:pt x="263610" y="939114"/>
                </a:lnTo>
                <a:lnTo>
                  <a:pt x="263610" y="1037968"/>
                </a:lnTo>
                <a:lnTo>
                  <a:pt x="164756" y="1037968"/>
                </a:lnTo>
                <a:close/>
                <a:moveTo>
                  <a:pt x="0" y="939114"/>
                </a:moveTo>
                <a:lnTo>
                  <a:pt x="98854" y="939114"/>
                </a:lnTo>
                <a:lnTo>
                  <a:pt x="98854" y="1037968"/>
                </a:lnTo>
                <a:lnTo>
                  <a:pt x="0" y="1037968"/>
                </a:lnTo>
                <a:close/>
                <a:moveTo>
                  <a:pt x="823780" y="782595"/>
                </a:moveTo>
                <a:lnTo>
                  <a:pt x="922634" y="782595"/>
                </a:lnTo>
                <a:lnTo>
                  <a:pt x="922634" y="881449"/>
                </a:lnTo>
                <a:lnTo>
                  <a:pt x="823780" y="881449"/>
                </a:lnTo>
                <a:close/>
                <a:moveTo>
                  <a:pt x="659024" y="782595"/>
                </a:moveTo>
                <a:lnTo>
                  <a:pt x="757878" y="782595"/>
                </a:lnTo>
                <a:lnTo>
                  <a:pt x="757878" y="881449"/>
                </a:lnTo>
                <a:lnTo>
                  <a:pt x="659024" y="881449"/>
                </a:lnTo>
                <a:close/>
                <a:moveTo>
                  <a:pt x="494268" y="782595"/>
                </a:moveTo>
                <a:lnTo>
                  <a:pt x="593122" y="782595"/>
                </a:lnTo>
                <a:lnTo>
                  <a:pt x="593122" y="881449"/>
                </a:lnTo>
                <a:lnTo>
                  <a:pt x="494268" y="881449"/>
                </a:lnTo>
                <a:close/>
                <a:moveTo>
                  <a:pt x="329512" y="782595"/>
                </a:moveTo>
                <a:lnTo>
                  <a:pt x="428366" y="782595"/>
                </a:lnTo>
                <a:lnTo>
                  <a:pt x="428366" y="881449"/>
                </a:lnTo>
                <a:lnTo>
                  <a:pt x="329512" y="881449"/>
                </a:lnTo>
                <a:close/>
                <a:moveTo>
                  <a:pt x="164756" y="782595"/>
                </a:moveTo>
                <a:lnTo>
                  <a:pt x="263610" y="782595"/>
                </a:lnTo>
                <a:lnTo>
                  <a:pt x="263610" y="881449"/>
                </a:lnTo>
                <a:lnTo>
                  <a:pt x="164756" y="881449"/>
                </a:lnTo>
                <a:close/>
                <a:moveTo>
                  <a:pt x="0" y="782595"/>
                </a:moveTo>
                <a:lnTo>
                  <a:pt x="98854" y="782595"/>
                </a:lnTo>
                <a:lnTo>
                  <a:pt x="98854" y="881449"/>
                </a:lnTo>
                <a:lnTo>
                  <a:pt x="0" y="881449"/>
                </a:lnTo>
                <a:close/>
                <a:moveTo>
                  <a:pt x="823780" y="626076"/>
                </a:moveTo>
                <a:lnTo>
                  <a:pt x="922634" y="626076"/>
                </a:lnTo>
                <a:lnTo>
                  <a:pt x="922634" y="724930"/>
                </a:lnTo>
                <a:lnTo>
                  <a:pt x="823780" y="724930"/>
                </a:lnTo>
                <a:close/>
                <a:moveTo>
                  <a:pt x="659024" y="626076"/>
                </a:moveTo>
                <a:lnTo>
                  <a:pt x="757878" y="626076"/>
                </a:lnTo>
                <a:lnTo>
                  <a:pt x="757878" y="724930"/>
                </a:lnTo>
                <a:lnTo>
                  <a:pt x="659024" y="724930"/>
                </a:lnTo>
                <a:close/>
                <a:moveTo>
                  <a:pt x="494268" y="626076"/>
                </a:moveTo>
                <a:lnTo>
                  <a:pt x="593122" y="626076"/>
                </a:lnTo>
                <a:lnTo>
                  <a:pt x="593122" y="724930"/>
                </a:lnTo>
                <a:lnTo>
                  <a:pt x="494268" y="724930"/>
                </a:lnTo>
                <a:close/>
                <a:moveTo>
                  <a:pt x="329512" y="626076"/>
                </a:moveTo>
                <a:lnTo>
                  <a:pt x="428366" y="626076"/>
                </a:lnTo>
                <a:lnTo>
                  <a:pt x="428366" y="724930"/>
                </a:lnTo>
                <a:lnTo>
                  <a:pt x="329512" y="724930"/>
                </a:lnTo>
                <a:close/>
                <a:moveTo>
                  <a:pt x="164756" y="626076"/>
                </a:moveTo>
                <a:lnTo>
                  <a:pt x="263610" y="626076"/>
                </a:lnTo>
                <a:lnTo>
                  <a:pt x="263610" y="724930"/>
                </a:lnTo>
                <a:lnTo>
                  <a:pt x="164756" y="724930"/>
                </a:lnTo>
                <a:close/>
                <a:moveTo>
                  <a:pt x="0" y="626076"/>
                </a:moveTo>
                <a:lnTo>
                  <a:pt x="98854" y="626076"/>
                </a:lnTo>
                <a:lnTo>
                  <a:pt x="98854" y="724930"/>
                </a:lnTo>
                <a:lnTo>
                  <a:pt x="0" y="724930"/>
                </a:lnTo>
                <a:close/>
                <a:moveTo>
                  <a:pt x="823780" y="469557"/>
                </a:moveTo>
                <a:lnTo>
                  <a:pt x="922634" y="469557"/>
                </a:lnTo>
                <a:lnTo>
                  <a:pt x="922634" y="568411"/>
                </a:lnTo>
                <a:lnTo>
                  <a:pt x="823780" y="568411"/>
                </a:lnTo>
                <a:close/>
                <a:moveTo>
                  <a:pt x="659024" y="469557"/>
                </a:moveTo>
                <a:lnTo>
                  <a:pt x="757878" y="469557"/>
                </a:lnTo>
                <a:lnTo>
                  <a:pt x="757878" y="568411"/>
                </a:lnTo>
                <a:lnTo>
                  <a:pt x="659024" y="568411"/>
                </a:lnTo>
                <a:close/>
                <a:moveTo>
                  <a:pt x="494268" y="469557"/>
                </a:moveTo>
                <a:lnTo>
                  <a:pt x="593122" y="469557"/>
                </a:lnTo>
                <a:lnTo>
                  <a:pt x="593122" y="568411"/>
                </a:lnTo>
                <a:lnTo>
                  <a:pt x="494268" y="568411"/>
                </a:lnTo>
                <a:close/>
                <a:moveTo>
                  <a:pt x="329512" y="469557"/>
                </a:moveTo>
                <a:lnTo>
                  <a:pt x="428366" y="469557"/>
                </a:lnTo>
                <a:lnTo>
                  <a:pt x="428366" y="568411"/>
                </a:lnTo>
                <a:lnTo>
                  <a:pt x="329512" y="568411"/>
                </a:lnTo>
                <a:close/>
                <a:moveTo>
                  <a:pt x="164756" y="469557"/>
                </a:moveTo>
                <a:lnTo>
                  <a:pt x="263610" y="469557"/>
                </a:lnTo>
                <a:lnTo>
                  <a:pt x="263610" y="568411"/>
                </a:lnTo>
                <a:lnTo>
                  <a:pt x="164756" y="568411"/>
                </a:lnTo>
                <a:close/>
                <a:moveTo>
                  <a:pt x="0" y="469557"/>
                </a:moveTo>
                <a:lnTo>
                  <a:pt x="98854" y="469557"/>
                </a:lnTo>
                <a:lnTo>
                  <a:pt x="98854" y="568411"/>
                </a:lnTo>
                <a:lnTo>
                  <a:pt x="0" y="568411"/>
                </a:lnTo>
                <a:close/>
                <a:moveTo>
                  <a:pt x="823780" y="313038"/>
                </a:moveTo>
                <a:lnTo>
                  <a:pt x="922634" y="313038"/>
                </a:lnTo>
                <a:lnTo>
                  <a:pt x="922634" y="411892"/>
                </a:lnTo>
                <a:lnTo>
                  <a:pt x="823780" y="411892"/>
                </a:lnTo>
                <a:close/>
                <a:moveTo>
                  <a:pt x="659024" y="313038"/>
                </a:moveTo>
                <a:lnTo>
                  <a:pt x="757878" y="313038"/>
                </a:lnTo>
                <a:lnTo>
                  <a:pt x="757878" y="411892"/>
                </a:lnTo>
                <a:lnTo>
                  <a:pt x="659024" y="411892"/>
                </a:lnTo>
                <a:close/>
                <a:moveTo>
                  <a:pt x="494268" y="313038"/>
                </a:moveTo>
                <a:lnTo>
                  <a:pt x="593122" y="313038"/>
                </a:lnTo>
                <a:lnTo>
                  <a:pt x="593122" y="411892"/>
                </a:lnTo>
                <a:lnTo>
                  <a:pt x="494268" y="411892"/>
                </a:lnTo>
                <a:close/>
                <a:moveTo>
                  <a:pt x="329512" y="313038"/>
                </a:moveTo>
                <a:lnTo>
                  <a:pt x="428366" y="313038"/>
                </a:lnTo>
                <a:lnTo>
                  <a:pt x="428366" y="411892"/>
                </a:lnTo>
                <a:lnTo>
                  <a:pt x="329512" y="411892"/>
                </a:lnTo>
                <a:close/>
                <a:moveTo>
                  <a:pt x="164756" y="313038"/>
                </a:moveTo>
                <a:lnTo>
                  <a:pt x="263610" y="313038"/>
                </a:lnTo>
                <a:lnTo>
                  <a:pt x="263610" y="411892"/>
                </a:lnTo>
                <a:lnTo>
                  <a:pt x="164756" y="411892"/>
                </a:lnTo>
                <a:close/>
                <a:moveTo>
                  <a:pt x="0" y="313038"/>
                </a:moveTo>
                <a:lnTo>
                  <a:pt x="98854" y="313038"/>
                </a:lnTo>
                <a:lnTo>
                  <a:pt x="98854" y="411892"/>
                </a:lnTo>
                <a:lnTo>
                  <a:pt x="0" y="411892"/>
                </a:lnTo>
                <a:close/>
                <a:moveTo>
                  <a:pt x="823780" y="156519"/>
                </a:moveTo>
                <a:lnTo>
                  <a:pt x="922634" y="156519"/>
                </a:lnTo>
                <a:lnTo>
                  <a:pt x="922634" y="255373"/>
                </a:lnTo>
                <a:lnTo>
                  <a:pt x="823780" y="255373"/>
                </a:lnTo>
                <a:close/>
                <a:moveTo>
                  <a:pt x="659024" y="156519"/>
                </a:moveTo>
                <a:lnTo>
                  <a:pt x="757878" y="156519"/>
                </a:lnTo>
                <a:lnTo>
                  <a:pt x="757878" y="255373"/>
                </a:lnTo>
                <a:lnTo>
                  <a:pt x="659024" y="255373"/>
                </a:lnTo>
                <a:close/>
                <a:moveTo>
                  <a:pt x="494268" y="156519"/>
                </a:moveTo>
                <a:lnTo>
                  <a:pt x="593122" y="156519"/>
                </a:lnTo>
                <a:lnTo>
                  <a:pt x="593122" y="255373"/>
                </a:lnTo>
                <a:lnTo>
                  <a:pt x="494268" y="255373"/>
                </a:lnTo>
                <a:close/>
                <a:moveTo>
                  <a:pt x="329512" y="156519"/>
                </a:moveTo>
                <a:lnTo>
                  <a:pt x="428366" y="156519"/>
                </a:lnTo>
                <a:lnTo>
                  <a:pt x="428366" y="255373"/>
                </a:lnTo>
                <a:lnTo>
                  <a:pt x="329512" y="255373"/>
                </a:lnTo>
                <a:close/>
                <a:moveTo>
                  <a:pt x="164756" y="156519"/>
                </a:moveTo>
                <a:lnTo>
                  <a:pt x="263610" y="156519"/>
                </a:lnTo>
                <a:lnTo>
                  <a:pt x="263610" y="255373"/>
                </a:lnTo>
                <a:lnTo>
                  <a:pt x="164756" y="255373"/>
                </a:lnTo>
                <a:close/>
                <a:moveTo>
                  <a:pt x="0" y="156519"/>
                </a:moveTo>
                <a:lnTo>
                  <a:pt x="98854" y="156519"/>
                </a:lnTo>
                <a:lnTo>
                  <a:pt x="98854" y="255373"/>
                </a:lnTo>
                <a:lnTo>
                  <a:pt x="0" y="255373"/>
                </a:lnTo>
                <a:close/>
                <a:moveTo>
                  <a:pt x="823780" y="0"/>
                </a:moveTo>
                <a:lnTo>
                  <a:pt x="922634" y="0"/>
                </a:lnTo>
                <a:lnTo>
                  <a:pt x="922634" y="98854"/>
                </a:lnTo>
                <a:lnTo>
                  <a:pt x="823780" y="98854"/>
                </a:lnTo>
                <a:close/>
                <a:moveTo>
                  <a:pt x="659024" y="0"/>
                </a:moveTo>
                <a:lnTo>
                  <a:pt x="757878" y="0"/>
                </a:lnTo>
                <a:lnTo>
                  <a:pt x="757878" y="98854"/>
                </a:lnTo>
                <a:lnTo>
                  <a:pt x="659024" y="98854"/>
                </a:lnTo>
                <a:close/>
                <a:moveTo>
                  <a:pt x="494268" y="0"/>
                </a:moveTo>
                <a:lnTo>
                  <a:pt x="593122" y="0"/>
                </a:lnTo>
                <a:lnTo>
                  <a:pt x="593122" y="98854"/>
                </a:lnTo>
                <a:lnTo>
                  <a:pt x="494268" y="98854"/>
                </a:lnTo>
                <a:close/>
                <a:moveTo>
                  <a:pt x="329512" y="0"/>
                </a:moveTo>
                <a:lnTo>
                  <a:pt x="428366" y="0"/>
                </a:lnTo>
                <a:lnTo>
                  <a:pt x="428366" y="98854"/>
                </a:lnTo>
                <a:lnTo>
                  <a:pt x="329512" y="98854"/>
                </a:lnTo>
                <a:close/>
                <a:moveTo>
                  <a:pt x="164756" y="0"/>
                </a:moveTo>
                <a:lnTo>
                  <a:pt x="263610" y="0"/>
                </a:lnTo>
                <a:lnTo>
                  <a:pt x="263610" y="98854"/>
                </a:lnTo>
                <a:lnTo>
                  <a:pt x="164756" y="98854"/>
                </a:lnTo>
                <a:close/>
                <a:moveTo>
                  <a:pt x="0" y="0"/>
                </a:moveTo>
                <a:lnTo>
                  <a:pt x="98854" y="0"/>
                </a:lnTo>
                <a:lnTo>
                  <a:pt x="98854" y="98854"/>
                </a:lnTo>
                <a:lnTo>
                  <a:pt x="0" y="988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3435">
              <a:defRPr/>
            </a:pPr>
            <a:endParaRPr lang="zh-CN" altLang="en-US" sz="16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0" name="MH_Text_3"/>
          <p:cNvSpPr/>
          <p:nvPr>
            <p:custDataLst>
              <p:tags r:id="rId10"/>
            </p:custDataLst>
          </p:nvPr>
        </p:nvSpPr>
        <p:spPr>
          <a:xfrm>
            <a:off x="4065451" y="2417594"/>
            <a:ext cx="1060607" cy="876481"/>
          </a:xfrm>
          <a:prstGeom prst="rect">
            <a:avLst/>
          </a:prstGeom>
          <a:solidFill>
            <a:srgbClr val="23A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813435">
              <a:defRPr/>
            </a:pPr>
            <a:r>
              <a:rPr lang="en-US" altLang="zh-CN" sz="213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50</a:t>
            </a:r>
            <a:r>
              <a:rPr lang="en-US" altLang="zh-CN" sz="1425" dirty="0">
                <a:solidFill>
                  <a:srgbClr val="FFFFFF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%</a:t>
            </a:r>
            <a:endParaRPr lang="zh-CN" altLang="en-US" sz="1425" dirty="0">
              <a:solidFill>
                <a:srgbClr val="FFFFFF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61" name="MH_SubTitle_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55954" y="3586104"/>
            <a:ext cx="1779659" cy="48463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defTabSz="813435"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Raise Efficiency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"/>
          <a:stretch>
            <a:fillRect/>
          </a:stretch>
        </p:blipFill>
        <p:spPr>
          <a:xfrm>
            <a:off x="3480601" y="4041481"/>
            <a:ext cx="2253199" cy="138527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9" b="6915"/>
          <a:stretch>
            <a:fillRect/>
          </a:stretch>
        </p:blipFill>
        <p:spPr>
          <a:xfrm>
            <a:off x="6311676" y="3788242"/>
            <a:ext cx="2510425" cy="1440463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b="6975"/>
          <a:stretch>
            <a:fillRect/>
          </a:stretch>
        </p:blipFill>
        <p:spPr>
          <a:xfrm>
            <a:off x="9265280" y="4092915"/>
            <a:ext cx="2510425" cy="1683294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232" y="3695495"/>
            <a:ext cx="2512228" cy="1511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2671946" y="4925434"/>
            <a:ext cx="860538" cy="1390518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936743" y="5685804"/>
            <a:ext cx="111440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defRPr>
            </a:lvl1pPr>
          </a:lstStyle>
          <a:p>
            <a:r>
              <a:rPr lang="en-US" altLang="zh-CN" dirty="0"/>
              <a:t>3900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4362638" y="5339651"/>
            <a:ext cx="860538" cy="1390518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4398484" y="4941932"/>
            <a:ext cx="860538" cy="1390518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MH_SubTitle_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73859" y="4974397"/>
            <a:ext cx="174156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kern="3000" spc="3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</a:lstStyle>
          <a:p>
            <a:pPr algn="r"/>
            <a:r>
              <a:rPr lang="en-US" altLang="zh-CN" dirty="0"/>
              <a:t>Registered users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6632310" y="5685804"/>
            <a:ext cx="134684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defRPr>
            </a:lvl1pPr>
          </a:lstStyle>
          <a:p>
            <a:r>
              <a:rPr lang="en-US" altLang="zh-CN" dirty="0"/>
              <a:t>90243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6139989" y="5467482"/>
            <a:ext cx="860538" cy="1390518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355978" y="4983433"/>
            <a:ext cx="860538" cy="1390518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MH_SubTitle_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54720" y="4974397"/>
            <a:ext cx="15504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1600" kern="3000" spc="3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</a:lstStyle>
          <a:p>
            <a:r>
              <a:rPr lang="en-US" altLang="zh-CN" dirty="0"/>
              <a:t>Cutting times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560312" y="5685804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rPr>
              <a:t>500512</a:t>
            </a:r>
            <a:endParaRPr lang="zh-CN" altLang="en-US" sz="4000" b="1" spc="-15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  <a:ea typeface="Pacifico" pitchFamily="2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7903591" y="5224126"/>
            <a:ext cx="860538" cy="1390518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130043" y="4911690"/>
            <a:ext cx="860538" cy="1390518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MH_SubTitle_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64129" y="4974397"/>
            <a:ext cx="1550424" cy="3508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1600" kern="3000" spc="3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</a:lstStyle>
          <a:p>
            <a:r>
              <a:rPr lang="en-US" altLang="zh-CN" dirty="0"/>
              <a:t>Cutting sqm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9"/>
          <a:stretch>
            <a:fillRect/>
          </a:stretch>
        </p:blipFill>
        <p:spPr>
          <a:xfrm>
            <a:off x="0" y="0"/>
            <a:ext cx="12192000" cy="4391247"/>
          </a:xfrm>
          <a:prstGeom prst="rect">
            <a:avLst/>
          </a:prstGeom>
        </p:spPr>
      </p:pic>
      <p:sp>
        <p:nvSpPr>
          <p:cNvPr id="21" name="Rectangle 19"/>
          <p:cNvSpPr/>
          <p:nvPr/>
        </p:nvSpPr>
        <p:spPr>
          <a:xfrm>
            <a:off x="1545608" y="5685804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rPr>
              <a:t>328</a:t>
            </a:r>
            <a:r>
              <a:rPr lang="en-US" altLang="zh-CN" sz="32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rPr>
              <a:t>+</a:t>
            </a:r>
            <a:endParaRPr lang="ms-MY" sz="4000" spc="-15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22" name="Rectangle 20"/>
          <p:cNvSpPr/>
          <p:nvPr/>
        </p:nvSpPr>
        <p:spPr>
          <a:xfrm>
            <a:off x="1963265" y="4974397"/>
            <a:ext cx="1268393" cy="350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Car brands</a:t>
            </a:r>
            <a:endParaRPr lang="en-US" sz="16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</p:txBody>
      </p:sp>
      <p:sp>
        <p:nvSpPr>
          <p:cNvPr id="23" name="Rectangle 20"/>
          <p:cNvSpPr/>
          <p:nvPr/>
        </p:nvSpPr>
        <p:spPr>
          <a:xfrm>
            <a:off x="3468562" y="4974397"/>
            <a:ext cx="1268393" cy="350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rPr>
              <a:t>Car models</a:t>
            </a:r>
            <a:endParaRPr lang="en-US" sz="16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Liberation Sans" panose="020B0604020202020204" pitchFamily="34" charset="0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3008740" y="5685804"/>
            <a:ext cx="16017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rPr>
              <a:t>15000</a:t>
            </a:r>
            <a:r>
              <a:rPr lang="en-US" altLang="zh-CN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  <a:ea typeface="Pacifico" pitchFamily="2" charset="0"/>
              </a:rPr>
              <a:t>+</a:t>
            </a:r>
            <a:endParaRPr lang="en-US" altLang="zh-CN" sz="4000" b="1" spc="-15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  <a:ea typeface="Pacifico" pitchFamily="2" charset="0"/>
            </a:endParaRPr>
          </a:p>
        </p:txBody>
      </p:sp>
      <p:sp>
        <p:nvSpPr>
          <p:cNvPr id="25" name="Snip Diagonal Corner Rectangle 26"/>
          <p:cNvSpPr/>
          <p:nvPr/>
        </p:nvSpPr>
        <p:spPr>
          <a:xfrm>
            <a:off x="232112" y="4855541"/>
            <a:ext cx="1268394" cy="576265"/>
          </a:xfrm>
          <a:prstGeom prst="snip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Modern Pictograms" pitchFamily="50" charset="0"/>
              </a:rPr>
              <a:t>Increasing Every day!</a:t>
            </a:r>
            <a:endParaRPr lang="en-US" b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464685" y="693558"/>
            <a:ext cx="1681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“</a:t>
            </a:r>
            <a:endParaRPr lang="en-US" sz="6600" i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1002" y="4983715"/>
            <a:ext cx="4448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80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Accurate</a:t>
            </a:r>
            <a:endParaRPr lang="en-US" sz="8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8675" y="3788900"/>
            <a:ext cx="2276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Fast</a:t>
            </a:r>
            <a:endParaRPr lang="en-US" sz="8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622465" y="1801554"/>
            <a:ext cx="207682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23991" t="6352"/>
          <a:stretch>
            <a:fillRect/>
          </a:stretch>
        </p:blipFill>
        <p:spPr>
          <a:xfrm>
            <a:off x="460810" y="237982"/>
            <a:ext cx="4377004" cy="34906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017577" y="1349457"/>
            <a:ext cx="1681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Elephant" panose="02020904090505020303" pitchFamily="18" charset="0"/>
                <a:ea typeface="微软雅黑" panose="020B0503020204020204" pitchFamily="34" charset="-122"/>
              </a:rPr>
              <a:t>3D Scanner</a:t>
            </a:r>
            <a:endParaRPr lang="en-US" altLang="zh-CN" sz="1800" dirty="0">
              <a:latin typeface="Elephant" panose="020209040905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8952860" y="1844833"/>
            <a:ext cx="2826186" cy="2605786"/>
          </a:xfrm>
          <a:prstGeom prst="rect">
            <a:avLst/>
          </a:prstGeom>
          <a:noFill/>
        </p:spPr>
        <p:txBody>
          <a:bodyPr vert="horz" lIns="81336" tIns="40668" rIns="81336" bIns="40668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r"/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Ultra-high precision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Tolerance &lt;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0.03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 mm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High-speed scan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scan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480000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times / sec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Expensive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  <a:p>
            <a:pPr algn="r"/>
            <a:r>
              <a:rPr lang="en-US" altLang="zh-CN" sz="18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over 500k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rmb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 / pcs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0" name="TextBox 25"/>
          <p:cNvSpPr txBox="1"/>
          <p:nvPr/>
        </p:nvSpPr>
        <p:spPr>
          <a:xfrm>
            <a:off x="568816" y="4475883"/>
            <a:ext cx="2276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57E1B"/>
                </a:solidFill>
                <a:latin typeface="Elephant" panose="02020904090505020303" pitchFamily="18" charset="0"/>
              </a:rPr>
              <a:t>3 Days </a:t>
            </a:r>
            <a:endParaRPr lang="en-US" sz="3600" dirty="0">
              <a:solidFill>
                <a:srgbClr val="F57E1B"/>
              </a:solidFill>
              <a:latin typeface="Elephant" panose="02020904090505020303" pitchFamily="18" charset="0"/>
            </a:endParaRPr>
          </a:p>
          <a:p>
            <a:r>
              <a:rPr lang="en-US" sz="2400" dirty="0">
                <a:solidFill>
                  <a:srgbClr val="F57E1B"/>
                </a:solidFill>
                <a:latin typeface="Elephant" panose="02020904090505020303" pitchFamily="18" charset="0"/>
              </a:rPr>
              <a:t>to scan a car</a:t>
            </a:r>
            <a:endParaRPr lang="en-US" sz="3600" dirty="0">
              <a:solidFill>
                <a:srgbClr val="F57E1B"/>
              </a:solidFill>
              <a:latin typeface="Elephant" panose="02020904090505020303" pitchFamily="18" charset="0"/>
            </a:endParaRPr>
          </a:p>
        </p:txBody>
      </p:sp>
      <p:pic>
        <p:nvPicPr>
          <p:cNvPr id="2" name="内容占位符 1" descr="图片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915" y="238125"/>
            <a:ext cx="238760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3" b="6901"/>
          <a:stretch>
            <a:fillRect/>
          </a:stretch>
        </p:blipFill>
        <p:spPr>
          <a:xfrm>
            <a:off x="1516015" y="1595077"/>
            <a:ext cx="4285076" cy="2546498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643043" y="2556933"/>
            <a:ext cx="3683859" cy="4073837"/>
            <a:chOff x="50294" y="-314066"/>
            <a:chExt cx="4904432" cy="54236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8" t="16803" r="18732" b="19200"/>
            <a:stretch>
              <a:fillRect/>
            </a:stretch>
          </p:blipFill>
          <p:spPr>
            <a:xfrm>
              <a:off x="141744" y="1635646"/>
              <a:ext cx="3055674" cy="21865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8" t="15565" r="47638" b="37948"/>
            <a:stretch>
              <a:fillRect/>
            </a:stretch>
          </p:blipFill>
          <p:spPr>
            <a:xfrm>
              <a:off x="3257731" y="3631447"/>
              <a:ext cx="1696995" cy="1347614"/>
            </a:xfrm>
            <a:prstGeom prst="ellipse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19" name="直接箭头连接符 18"/>
            <p:cNvCxnSpPr>
              <a:stCxn id="33" idx="5"/>
              <a:endCxn id="17" idx="1"/>
            </p:cNvCxnSpPr>
            <p:nvPr/>
          </p:nvCxnSpPr>
          <p:spPr>
            <a:xfrm>
              <a:off x="2712959" y="2119882"/>
              <a:ext cx="793291" cy="17089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31" t="10075" r="45748" b="67893"/>
            <a:stretch>
              <a:fillRect/>
            </a:stretch>
          </p:blipFill>
          <p:spPr>
            <a:xfrm>
              <a:off x="635678" y="-314066"/>
              <a:ext cx="2077281" cy="1671918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25" name="直接箭头连接符 24"/>
            <p:cNvCxnSpPr>
              <a:endCxn id="23" idx="3"/>
            </p:cNvCxnSpPr>
            <p:nvPr/>
          </p:nvCxnSpPr>
          <p:spPr>
            <a:xfrm flipV="1">
              <a:off x="327847" y="1113006"/>
              <a:ext cx="612042" cy="6569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4" y="3789719"/>
              <a:ext cx="2885669" cy="1319839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1" name="椭圆 30"/>
            <p:cNvSpPr/>
            <p:nvPr/>
          </p:nvSpPr>
          <p:spPr>
            <a:xfrm>
              <a:off x="107504" y="1650118"/>
              <a:ext cx="397808" cy="2735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21256" y="1707654"/>
              <a:ext cx="576066" cy="4829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6" name="椭圆 35"/>
            <p:cNvSpPr/>
            <p:nvPr/>
          </p:nvSpPr>
          <p:spPr>
            <a:xfrm>
              <a:off x="327847" y="1995686"/>
              <a:ext cx="936635" cy="4677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cxnSp>
          <p:nvCxnSpPr>
            <p:cNvPr id="37" name="直接箭头连接符 36"/>
            <p:cNvCxnSpPr>
              <a:stCxn id="36" idx="4"/>
            </p:cNvCxnSpPr>
            <p:nvPr/>
          </p:nvCxnSpPr>
          <p:spPr>
            <a:xfrm>
              <a:off x="796165" y="2463477"/>
              <a:ext cx="0" cy="13198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45"/>
          <p:cNvSpPr txBox="1"/>
          <p:nvPr/>
        </p:nvSpPr>
        <p:spPr>
          <a:xfrm>
            <a:off x="400334" y="350702"/>
            <a:ext cx="100123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Accuracy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"/>
          <a:stretch>
            <a:fillRect/>
          </a:stretch>
        </p:blipFill>
        <p:spPr>
          <a:xfrm>
            <a:off x="6307114" y="1575768"/>
            <a:ext cx="4333681" cy="254649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8882511" y="3767933"/>
            <a:ext cx="3074475" cy="1985598"/>
            <a:chOff x="5580112" y="2787774"/>
            <a:chExt cx="3456384" cy="223224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4" t="21772" r="23863" b="29613"/>
            <a:stretch>
              <a:fillRect/>
            </a:stretch>
          </p:blipFill>
          <p:spPr>
            <a:xfrm>
              <a:off x="5580112" y="2787774"/>
              <a:ext cx="3456384" cy="22322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矩形 27"/>
            <p:cNvSpPr/>
            <p:nvPr/>
          </p:nvSpPr>
          <p:spPr>
            <a:xfrm>
              <a:off x="5868144" y="4020321"/>
              <a:ext cx="2880320" cy="9539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4" name="箭头: 下 13"/>
          <p:cNvSpPr/>
          <p:nvPr/>
        </p:nvSpPr>
        <p:spPr>
          <a:xfrm rot="8296600">
            <a:off x="8512530" y="3306082"/>
            <a:ext cx="209651" cy="1687449"/>
          </a:xfrm>
          <a:prstGeom prst="downArrow">
            <a:avLst>
              <a:gd name="adj1" fmla="val 3779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14"/>
          <p:cNvSpPr/>
          <p:nvPr/>
        </p:nvSpPr>
        <p:spPr>
          <a:xfrm>
            <a:off x="1789484" y="3161517"/>
            <a:ext cx="1359586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100" kern="3000" spc="31" dirty="0">
                <a:solidFill>
                  <a:srgbClr val="FF0000"/>
                </a:solidFill>
                <a:latin typeface="Liberation Sans" panose="020B0604020202020204" pitchFamily="34" charset="0"/>
              </a:rPr>
              <a:t>Wrapping Treatment</a:t>
            </a:r>
            <a:endParaRPr lang="en-US" sz="1100" kern="3000" spc="31" dirty="0">
              <a:solidFill>
                <a:srgbClr val="FF0000"/>
              </a:solidFill>
              <a:latin typeface="Liberation Sans" panose="020B0604020202020204" pitchFamily="34" charset="0"/>
            </a:endParaRPr>
          </a:p>
        </p:txBody>
      </p:sp>
      <p:sp>
        <p:nvSpPr>
          <p:cNvPr id="34" name="Rectangle 14"/>
          <p:cNvSpPr/>
          <p:nvPr/>
        </p:nvSpPr>
        <p:spPr>
          <a:xfrm>
            <a:off x="2447965" y="6336543"/>
            <a:ext cx="921560" cy="2616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100" kern="3000" spc="31" dirty="0">
                <a:solidFill>
                  <a:srgbClr val="FF0000"/>
                </a:solidFill>
                <a:latin typeface="Liberation Sans" panose="020B0604020202020204" pitchFamily="34" charset="0"/>
              </a:rPr>
              <a:t>Junction</a:t>
            </a:r>
            <a:endParaRPr lang="en-US" sz="1100" kern="3000" spc="31" dirty="0">
              <a:solidFill>
                <a:srgbClr val="FF0000"/>
              </a:solidFill>
              <a:latin typeface="Liberation Sans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45"/>
          <p:cNvSpPr txBox="1"/>
          <p:nvPr/>
        </p:nvSpPr>
        <p:spPr>
          <a:xfrm>
            <a:off x="400334" y="350702"/>
            <a:ext cx="100123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zh-CN" dirty="0"/>
              <a:t>Accuracy</a:t>
            </a:r>
            <a:endParaRPr 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6418"/>
          <a:stretch>
            <a:fillRect/>
          </a:stretch>
        </p:blipFill>
        <p:spPr>
          <a:xfrm>
            <a:off x="400334" y="1382527"/>
            <a:ext cx="4872586" cy="25213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26640" r="30815" b="23302"/>
          <a:stretch>
            <a:fillRect/>
          </a:stretch>
        </p:blipFill>
        <p:spPr>
          <a:xfrm>
            <a:off x="667831" y="3792153"/>
            <a:ext cx="2178051" cy="233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9" b="6915"/>
          <a:stretch>
            <a:fillRect/>
          </a:stretch>
        </p:blipFill>
        <p:spPr>
          <a:xfrm>
            <a:off x="6338300" y="488541"/>
            <a:ext cx="5269041" cy="26862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9401" r="24897" b="16401"/>
          <a:stretch>
            <a:fillRect/>
          </a:stretch>
        </p:blipFill>
        <p:spPr>
          <a:xfrm>
            <a:off x="9505906" y="3174790"/>
            <a:ext cx="2101435" cy="252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b="6975"/>
          <a:stretch>
            <a:fillRect/>
          </a:stretch>
        </p:blipFill>
        <p:spPr>
          <a:xfrm>
            <a:off x="3551776" y="4106885"/>
            <a:ext cx="3843095" cy="2583202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635216" y="3291512"/>
            <a:ext cx="3337604" cy="1001282"/>
            <a:chOff x="107504" y="3761753"/>
            <a:chExt cx="4320480" cy="129614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8" t="25669" r="16686" b="45133"/>
            <a:stretch>
              <a:fillRect/>
            </a:stretch>
          </p:blipFill>
          <p:spPr>
            <a:xfrm flipV="1">
              <a:off x="107504" y="3761753"/>
              <a:ext cx="4320480" cy="12961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" name="矩形 38"/>
            <p:cNvSpPr/>
            <p:nvPr/>
          </p:nvSpPr>
          <p:spPr>
            <a:xfrm>
              <a:off x="126166" y="3761753"/>
              <a:ext cx="1493506" cy="11142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40" name="箭头: 下 39"/>
          <p:cNvSpPr/>
          <p:nvPr/>
        </p:nvSpPr>
        <p:spPr>
          <a:xfrm rot="1646757">
            <a:off x="6058398" y="3962341"/>
            <a:ext cx="167967" cy="882702"/>
          </a:xfrm>
          <a:prstGeom prst="downArrow">
            <a:avLst>
              <a:gd name="adj1" fmla="val 3779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51104105223"/>
  <p:tag name="MH_LIBRARY" val="GRAPHIC"/>
  <p:tag name="MH_TYPE" val="Other"/>
  <p:tag name="MH_ORDER" val="4"/>
</p:tagLst>
</file>

<file path=ppt/tags/tag10.xml><?xml version="1.0" encoding="utf-8"?>
<p:tagLst xmlns:p="http://schemas.openxmlformats.org/presentationml/2006/main">
  <p:tag name="MH" val="20151104105223"/>
  <p:tag name="MH_LIBRARY" val="GRAPHIC"/>
  <p:tag name="MH_TYPE" val="Text"/>
  <p:tag name="MH_ORDER" val="3"/>
</p:tagLst>
</file>

<file path=ppt/tags/tag11.xml><?xml version="1.0" encoding="utf-8"?>
<p:tagLst xmlns:p="http://schemas.openxmlformats.org/presentationml/2006/main">
  <p:tag name="MH" val="20151104105223"/>
  <p:tag name="MH_LIBRARY" val="GRAPHIC"/>
  <p:tag name="MH_TYPE" val="SubTitle"/>
  <p:tag name="MH_ORDER" val="3"/>
</p:tagLst>
</file>

<file path=ppt/tags/tag12.xml><?xml version="1.0" encoding="utf-8"?>
<p:tagLst xmlns:p="http://schemas.openxmlformats.org/presentationml/2006/main">
  <p:tag name="MH" val="20151024141058"/>
  <p:tag name="MH_LIBRARY" val="GRAPHIC"/>
  <p:tag name="MH_TYPE" val="SubTitle"/>
  <p:tag name="MH_ORDER" val="2"/>
</p:tagLst>
</file>

<file path=ppt/tags/tag13.xml><?xml version="1.0" encoding="utf-8"?>
<p:tagLst xmlns:p="http://schemas.openxmlformats.org/presentationml/2006/main">
  <p:tag name="MH" val="20151024141058"/>
  <p:tag name="MH_LIBRARY" val="GRAPHIC"/>
  <p:tag name="MH_TYPE" val="SubTitle"/>
  <p:tag name="MH_ORDER" val="2"/>
</p:tagLst>
</file>

<file path=ppt/tags/tag14.xml><?xml version="1.0" encoding="utf-8"?>
<p:tagLst xmlns:p="http://schemas.openxmlformats.org/presentationml/2006/main">
  <p:tag name="MH" val="20151024141058"/>
  <p:tag name="MH_LIBRARY" val="GRAPHIC"/>
  <p:tag name="MH_TYPE" val="SubTitle"/>
  <p:tag name="MH_ORDER" val="2"/>
</p:tagLst>
</file>

<file path=ppt/tags/tag15.xml><?xml version="1.0" encoding="utf-8"?>
<p:tagLst xmlns:p="http://schemas.openxmlformats.org/presentationml/2006/main">
  <p:tag name="commondata" val="eyJoZGlkIjoiYTVhNzE4MzI4Mjc0Y2Q5ZTkzMWRlMGUwOTBjYmViMzkifQ=="/>
</p:tagLst>
</file>

<file path=ppt/tags/tag2.xml><?xml version="1.0" encoding="utf-8"?>
<p:tagLst xmlns:p="http://schemas.openxmlformats.org/presentationml/2006/main">
  <p:tag name="MH" val="20151104105223"/>
  <p:tag name="MH_LIBRARY" val="GRAPHIC"/>
  <p:tag name="MH_TYPE" val="Text"/>
  <p:tag name="MH_ORDER" val="2"/>
</p:tagLst>
</file>

<file path=ppt/tags/tag3.xml><?xml version="1.0" encoding="utf-8"?>
<p:tagLst xmlns:p="http://schemas.openxmlformats.org/presentationml/2006/main">
  <p:tag name="MH" val="20151104105223"/>
  <p:tag name="MH_LIBRARY" val="GRAPHIC"/>
  <p:tag name="MH_TYPE" val="SubTitle"/>
  <p:tag name="MH_ORDER" val="2"/>
</p:tagLst>
</file>

<file path=ppt/tags/tag4.xml><?xml version="1.0" encoding="utf-8"?>
<p:tagLst xmlns:p="http://schemas.openxmlformats.org/presentationml/2006/main">
  <p:tag name="MH" val="20151104105223"/>
  <p:tag name="MH_LIBRARY" val="GRAPHIC"/>
  <p:tag name="MH_TYPE" val="Text"/>
  <p:tag name="MH_ORDER" val="5"/>
</p:tagLst>
</file>

<file path=ppt/tags/tag5.xml><?xml version="1.0" encoding="utf-8"?>
<p:tagLst xmlns:p="http://schemas.openxmlformats.org/presentationml/2006/main">
  <p:tag name="MH" val="20151104105223"/>
  <p:tag name="MH_LIBRARY" val="GRAPHIC"/>
  <p:tag name="MH_TYPE" val="SubTitle"/>
  <p:tag name="MH_ORDER" val="5"/>
</p:tagLst>
</file>

<file path=ppt/tags/tag6.xml><?xml version="1.0" encoding="utf-8"?>
<p:tagLst xmlns:p="http://schemas.openxmlformats.org/presentationml/2006/main">
  <p:tag name="MH" val="20151104105223"/>
  <p:tag name="MH_LIBRARY" val="GRAPHIC"/>
  <p:tag name="MH_TYPE" val="Other"/>
  <p:tag name="MH_ORDER" val="6"/>
</p:tagLst>
</file>

<file path=ppt/tags/tag7.xml><?xml version="1.0" encoding="utf-8"?>
<p:tagLst xmlns:p="http://schemas.openxmlformats.org/presentationml/2006/main">
  <p:tag name="MH" val="20151104105223"/>
  <p:tag name="MH_LIBRARY" val="GRAPHIC"/>
  <p:tag name="MH_TYPE" val="Text"/>
  <p:tag name="MH_ORDER" val="4"/>
</p:tagLst>
</file>

<file path=ppt/tags/tag8.xml><?xml version="1.0" encoding="utf-8"?>
<p:tagLst xmlns:p="http://schemas.openxmlformats.org/presentationml/2006/main">
  <p:tag name="MH" val="20151104105223"/>
  <p:tag name="MH_LIBRARY" val="GRAPHIC"/>
  <p:tag name="MH_TYPE" val="SubTitle"/>
  <p:tag name="MH_ORDER" val="4"/>
</p:tagLst>
</file>

<file path=ppt/tags/tag9.xml><?xml version="1.0" encoding="utf-8"?>
<p:tagLst xmlns:p="http://schemas.openxmlformats.org/presentationml/2006/main">
  <p:tag name="MH" val="20151104105223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3808</Words>
  <Application>WPS 演示</Application>
  <PresentationFormat>宽屏</PresentationFormat>
  <Paragraphs>660</Paragraphs>
  <Slides>30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3" baseType="lpstr">
      <vt:lpstr>Arial</vt:lpstr>
      <vt:lpstr>宋体</vt:lpstr>
      <vt:lpstr>Wingdings</vt:lpstr>
      <vt:lpstr>Times New Roman</vt:lpstr>
      <vt:lpstr>Arial Black</vt:lpstr>
      <vt:lpstr>等线</vt:lpstr>
      <vt:lpstr>Wingdings 2</vt:lpstr>
      <vt:lpstr>Elephant</vt:lpstr>
      <vt:lpstr>Segoe Print</vt:lpstr>
      <vt:lpstr>Cambria</vt:lpstr>
      <vt:lpstr>Liberation Sans</vt:lpstr>
      <vt:lpstr>Calibri</vt:lpstr>
      <vt:lpstr>Arial Narrow</vt:lpstr>
      <vt:lpstr>微软雅黑</vt:lpstr>
      <vt:lpstr>Bodoni MT</vt:lpstr>
      <vt:lpstr>Pacifico</vt:lpstr>
      <vt:lpstr>Modern Pictograms</vt:lpstr>
      <vt:lpstr>Georgia</vt:lpstr>
      <vt:lpstr>Arial Unicode MS</vt:lpstr>
      <vt:lpstr>等线 Light</vt:lpstr>
      <vt:lpstr>Novecento wide Book</vt:lpstr>
      <vt:lpstr>Novecento wide Light</vt:lpstr>
      <vt:lpstr>Office 主题​​</vt:lpstr>
      <vt:lpstr>PowerPoint 演示文稿</vt:lpstr>
      <vt:lpstr>Why customers Select us 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Tie-Easy</dc:creator>
  <cp:lastModifiedBy>十七</cp:lastModifiedBy>
  <cp:revision>59</cp:revision>
  <dcterms:created xsi:type="dcterms:W3CDTF">2022-05-11T16:01:00Z</dcterms:created>
  <dcterms:modified xsi:type="dcterms:W3CDTF">2024-05-10T02:39:08Z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EC255F44138B4B898994E4F05602909D_12</vt:lpwstr>
  </property>
  <property fmtid="{D5CDD505-2E9C-101B-9397-08002B2CF9AE}" pid="3" name="KSOProductBuildVer">
    <vt:lpwstr>2052-12.1.0.16729</vt:lpwstr>
  </property>
</Properties>
</file>